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9"/>
  </p:notesMasterIdLst>
  <p:sldIdLst>
    <p:sldId id="261" r:id="rId2"/>
    <p:sldId id="277" r:id="rId3"/>
    <p:sldId id="278" r:id="rId4"/>
    <p:sldId id="280" r:id="rId5"/>
    <p:sldId id="281" r:id="rId6"/>
    <p:sldId id="266" r:id="rId7"/>
    <p:sldId id="267" r:id="rId8"/>
    <p:sldId id="268" r:id="rId9"/>
    <p:sldId id="269" r:id="rId10"/>
    <p:sldId id="270" r:id="rId11"/>
    <p:sldId id="272" r:id="rId12"/>
    <p:sldId id="273" r:id="rId13"/>
    <p:sldId id="274" r:id="rId14"/>
    <p:sldId id="275" r:id="rId15"/>
    <p:sldId id="276" r:id="rId16"/>
    <p:sldId id="263" r:id="rId17"/>
    <p:sldId id="26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A41"/>
    <a:srgbClr val="32B62A"/>
    <a:srgbClr val="B57734"/>
    <a:srgbClr val="FAF0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497B0D-A4C0-994B-865C-F75B897B5196}" v="57" dt="2024-08-21T22:39:13.705"/>
  </p1510:revLst>
</p1510:revInfo>
</file>

<file path=ppt/tableStyles.xml><?xml version="1.0" encoding="utf-8"?>
<a:tblStyleLst xmlns:a="http://schemas.openxmlformats.org/drawingml/2006/main" def="{5C22544A-7EE6-4342-B048-85BDC9FD1C3A}"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13"/>
    <p:restoredTop sz="94622"/>
  </p:normalViewPr>
  <p:slideViewPr>
    <p:cSldViewPr snapToGrid="0">
      <p:cViewPr>
        <p:scale>
          <a:sx n="105" d="100"/>
          <a:sy n="105" d="100"/>
        </p:scale>
        <p:origin x="104" y="3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stavo Moura" userId="7b2cd69841026583" providerId="LiveId" clId="{B0C4FC15-E080-5B4E-BA75-6D96630E21B7}"/>
    <pc:docChg chg="undo redo custSel addSld delSld modSld sldOrd modMainMaster modNotesMaster">
      <pc:chgData name="Gustavo Moura" userId="7b2cd69841026583" providerId="LiveId" clId="{B0C4FC15-E080-5B4E-BA75-6D96630E21B7}" dt="2024-06-26T10:33:56.873" v="1239" actId="20577"/>
      <pc:docMkLst>
        <pc:docMk/>
      </pc:docMkLst>
      <pc:sldChg chg="modSp mod modNotes">
        <pc:chgData name="Gustavo Moura" userId="7b2cd69841026583" providerId="LiveId" clId="{B0C4FC15-E080-5B4E-BA75-6D96630E21B7}" dt="2024-06-26T03:15:11.494" v="163"/>
        <pc:sldMkLst>
          <pc:docMk/>
          <pc:sldMk cId="2890801133" sldId="260"/>
        </pc:sldMkLst>
        <pc:spChg chg="mod">
          <ac:chgData name="Gustavo Moura" userId="7b2cd69841026583" providerId="LiveId" clId="{B0C4FC15-E080-5B4E-BA75-6D96630E21B7}" dt="2024-06-26T03:15:11.494" v="163"/>
          <ac:spMkLst>
            <pc:docMk/>
            <pc:sldMk cId="2890801133" sldId="260"/>
            <ac:spMk id="3" creationId="{9742D7E2-CD27-5899-A0A4-5DBF8840496D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2890801133" sldId="260"/>
            <ac:spMk id="4" creationId="{D8133437-8772-11B4-FA59-1254F99C9BA9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2890801133" sldId="260"/>
            <ac:spMk id="7" creationId="{D3136189-5D84-80AA-037E-24EA7C301522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2890801133" sldId="260"/>
            <ac:spMk id="8" creationId="{233FEC52-D65A-F7C4-8200-009882E0EE2F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2890801133" sldId="260"/>
            <ac:spMk id="9" creationId="{C51D7D22-1829-7D89-A216-E74D150F61B4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2890801133" sldId="260"/>
            <ac:spMk id="10" creationId="{DAAE6A1C-55D9-CD84-CF6A-E0C897AA27B1}"/>
          </ac:spMkLst>
        </pc:spChg>
        <pc:picChg chg="mod">
          <ac:chgData name="Gustavo Moura" userId="7b2cd69841026583" providerId="LiveId" clId="{B0C4FC15-E080-5B4E-BA75-6D96630E21B7}" dt="2024-06-26T03:15:11.494" v="163"/>
          <ac:picMkLst>
            <pc:docMk/>
            <pc:sldMk cId="2890801133" sldId="260"/>
            <ac:picMk id="2" creationId="{783CFF6A-5301-E088-38AF-BF5DDFB99880}"/>
          </ac:picMkLst>
        </pc:picChg>
        <pc:picChg chg="mod">
          <ac:chgData name="Gustavo Moura" userId="7b2cd69841026583" providerId="LiveId" clId="{B0C4FC15-E080-5B4E-BA75-6D96630E21B7}" dt="2024-06-26T03:15:11.494" v="163"/>
          <ac:picMkLst>
            <pc:docMk/>
            <pc:sldMk cId="2890801133" sldId="260"/>
            <ac:picMk id="5" creationId="{3F7F62B7-B3E6-3677-95E5-F09D3138ECF5}"/>
          </ac:picMkLst>
        </pc:picChg>
      </pc:sldChg>
      <pc:sldChg chg="modSp ord modNotes">
        <pc:chgData name="Gustavo Moura" userId="7b2cd69841026583" providerId="LiveId" clId="{B0C4FC15-E080-5B4E-BA75-6D96630E21B7}" dt="2024-06-26T03:15:11.494" v="163"/>
        <pc:sldMkLst>
          <pc:docMk/>
          <pc:sldMk cId="3178829677" sldId="261"/>
        </pc:sldMkLst>
        <pc:spChg chg="mod">
          <ac:chgData name="Gustavo Moura" userId="7b2cd69841026583" providerId="LiveId" clId="{B0C4FC15-E080-5B4E-BA75-6D96630E21B7}" dt="2024-06-26T03:15:11.494" v="163"/>
          <ac:spMkLst>
            <pc:docMk/>
            <pc:sldMk cId="3178829677" sldId="261"/>
            <ac:spMk id="7" creationId="{CCC0682A-46EC-AE13-7703-5094277611FB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3178829677" sldId="261"/>
            <ac:spMk id="8" creationId="{225777E7-235A-5311-B28C-215EAC743F43}"/>
          </ac:spMkLst>
        </pc:spChg>
        <pc:picChg chg="mod">
          <ac:chgData name="Gustavo Moura" userId="7b2cd69841026583" providerId="LiveId" clId="{B0C4FC15-E080-5B4E-BA75-6D96630E21B7}" dt="2024-06-26T03:15:11.494" v="163"/>
          <ac:picMkLst>
            <pc:docMk/>
            <pc:sldMk cId="3178829677" sldId="261"/>
            <ac:picMk id="5" creationId="{DE18A749-8A00-9FEE-3FA1-FD9506317B91}"/>
          </ac:picMkLst>
        </pc:picChg>
      </pc:sldChg>
      <pc:sldChg chg="modSp modNotes">
        <pc:chgData name="Gustavo Moura" userId="7b2cd69841026583" providerId="LiveId" clId="{B0C4FC15-E080-5B4E-BA75-6D96630E21B7}" dt="2024-06-26T03:15:11.494" v="163"/>
        <pc:sldMkLst>
          <pc:docMk/>
          <pc:sldMk cId="4211627268" sldId="266"/>
        </pc:sldMkLst>
        <pc:spChg chg="mod">
          <ac:chgData name="Gustavo Moura" userId="7b2cd69841026583" providerId="LiveId" clId="{B0C4FC15-E080-5B4E-BA75-6D96630E21B7}" dt="2024-06-26T03:15:11.494" v="163"/>
          <ac:spMkLst>
            <pc:docMk/>
            <pc:sldMk cId="4211627268" sldId="266"/>
            <ac:spMk id="3" creationId="{9742D7E2-CD27-5899-A0A4-5DBF8840496D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4211627268" sldId="266"/>
            <ac:spMk id="7" creationId="{D3136189-5D84-80AA-037E-24EA7C301522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4211627268" sldId="266"/>
            <ac:spMk id="8" creationId="{233FEC52-D65A-F7C4-8200-009882E0EE2F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4211627268" sldId="266"/>
            <ac:spMk id="31" creationId="{8598C0DD-5FD0-CBEE-E5C0-7369A25EE7AD}"/>
          </ac:spMkLst>
        </pc:spChg>
        <pc:picChg chg="mod">
          <ac:chgData name="Gustavo Moura" userId="7b2cd69841026583" providerId="LiveId" clId="{B0C4FC15-E080-5B4E-BA75-6D96630E21B7}" dt="2024-06-26T03:15:11.494" v="163"/>
          <ac:picMkLst>
            <pc:docMk/>
            <pc:sldMk cId="4211627268" sldId="266"/>
            <ac:picMk id="4" creationId="{24209EAC-7CB2-AAF1-35BA-8264FBFDB2CA}"/>
          </ac:picMkLst>
        </pc:picChg>
        <pc:picChg chg="mod">
          <ac:chgData name="Gustavo Moura" userId="7b2cd69841026583" providerId="LiveId" clId="{B0C4FC15-E080-5B4E-BA75-6D96630E21B7}" dt="2024-06-26T03:15:11.494" v="163"/>
          <ac:picMkLst>
            <pc:docMk/>
            <pc:sldMk cId="4211627268" sldId="266"/>
            <ac:picMk id="5" creationId="{3F7F62B7-B3E6-3677-95E5-F09D3138ECF5}"/>
          </ac:picMkLst>
        </pc:picChg>
      </pc:sldChg>
      <pc:sldChg chg="modSp modNotes">
        <pc:chgData name="Gustavo Moura" userId="7b2cd69841026583" providerId="LiveId" clId="{B0C4FC15-E080-5B4E-BA75-6D96630E21B7}" dt="2024-06-26T03:15:11.494" v="163"/>
        <pc:sldMkLst>
          <pc:docMk/>
          <pc:sldMk cId="4162938776" sldId="267"/>
        </pc:sldMkLst>
        <pc:spChg chg="mod">
          <ac:chgData name="Gustavo Moura" userId="7b2cd69841026583" providerId="LiveId" clId="{B0C4FC15-E080-5B4E-BA75-6D96630E21B7}" dt="2024-06-26T03:15:11.494" v="163"/>
          <ac:spMkLst>
            <pc:docMk/>
            <pc:sldMk cId="4162938776" sldId="267"/>
            <ac:spMk id="3" creationId="{9742D7E2-CD27-5899-A0A4-5DBF8840496D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4162938776" sldId="267"/>
            <ac:spMk id="7" creationId="{D3136189-5D84-80AA-037E-24EA7C301522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4162938776" sldId="267"/>
            <ac:spMk id="8" creationId="{233FEC52-D65A-F7C4-8200-009882E0EE2F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4162938776" sldId="267"/>
            <ac:spMk id="31" creationId="{8598C0DD-5FD0-CBEE-E5C0-7369A25EE7AD}"/>
          </ac:spMkLst>
        </pc:spChg>
        <pc:picChg chg="mod">
          <ac:chgData name="Gustavo Moura" userId="7b2cd69841026583" providerId="LiveId" clId="{B0C4FC15-E080-5B4E-BA75-6D96630E21B7}" dt="2024-06-26T03:15:11.494" v="163"/>
          <ac:picMkLst>
            <pc:docMk/>
            <pc:sldMk cId="4162938776" sldId="267"/>
            <ac:picMk id="5" creationId="{3F7F62B7-B3E6-3677-95E5-F09D3138ECF5}"/>
          </ac:picMkLst>
        </pc:picChg>
        <pc:picChg chg="mod">
          <ac:chgData name="Gustavo Moura" userId="7b2cd69841026583" providerId="LiveId" clId="{B0C4FC15-E080-5B4E-BA75-6D96630E21B7}" dt="2024-06-26T03:15:11.494" v="163"/>
          <ac:picMkLst>
            <pc:docMk/>
            <pc:sldMk cId="4162938776" sldId="267"/>
            <ac:picMk id="9" creationId="{6618F3D2-FC9F-2145-B496-A6F11AA08764}"/>
          </ac:picMkLst>
        </pc:picChg>
      </pc:sldChg>
      <pc:sldChg chg="modSp modNotes">
        <pc:chgData name="Gustavo Moura" userId="7b2cd69841026583" providerId="LiveId" clId="{B0C4FC15-E080-5B4E-BA75-6D96630E21B7}" dt="2024-06-26T03:15:11.494" v="163"/>
        <pc:sldMkLst>
          <pc:docMk/>
          <pc:sldMk cId="1003896414" sldId="268"/>
        </pc:sldMkLst>
        <pc:spChg chg="mod">
          <ac:chgData name="Gustavo Moura" userId="7b2cd69841026583" providerId="LiveId" clId="{B0C4FC15-E080-5B4E-BA75-6D96630E21B7}" dt="2024-06-26T03:15:11.494" v="163"/>
          <ac:spMkLst>
            <pc:docMk/>
            <pc:sldMk cId="1003896414" sldId="268"/>
            <ac:spMk id="3" creationId="{9742D7E2-CD27-5899-A0A4-5DBF8840496D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1003896414" sldId="268"/>
            <ac:spMk id="7" creationId="{D3136189-5D84-80AA-037E-24EA7C301522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1003896414" sldId="268"/>
            <ac:spMk id="8" creationId="{233FEC52-D65A-F7C4-8200-009882E0EE2F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1003896414" sldId="268"/>
            <ac:spMk id="31" creationId="{8598C0DD-5FD0-CBEE-E5C0-7369A25EE7AD}"/>
          </ac:spMkLst>
        </pc:spChg>
        <pc:picChg chg="mod">
          <ac:chgData name="Gustavo Moura" userId="7b2cd69841026583" providerId="LiveId" clId="{B0C4FC15-E080-5B4E-BA75-6D96630E21B7}" dt="2024-06-26T03:15:11.494" v="163"/>
          <ac:picMkLst>
            <pc:docMk/>
            <pc:sldMk cId="1003896414" sldId="268"/>
            <ac:picMk id="4" creationId="{C56549FF-CBE8-1B35-820C-4C5610CA8A4A}"/>
          </ac:picMkLst>
        </pc:picChg>
        <pc:picChg chg="mod">
          <ac:chgData name="Gustavo Moura" userId="7b2cd69841026583" providerId="LiveId" clId="{B0C4FC15-E080-5B4E-BA75-6D96630E21B7}" dt="2024-06-26T03:15:11.494" v="163"/>
          <ac:picMkLst>
            <pc:docMk/>
            <pc:sldMk cId="1003896414" sldId="268"/>
            <ac:picMk id="5" creationId="{3F7F62B7-B3E6-3677-95E5-F09D3138ECF5}"/>
          </ac:picMkLst>
        </pc:picChg>
      </pc:sldChg>
      <pc:sldChg chg="modSp modNotes">
        <pc:chgData name="Gustavo Moura" userId="7b2cd69841026583" providerId="LiveId" clId="{B0C4FC15-E080-5B4E-BA75-6D96630E21B7}" dt="2024-06-26T03:15:11.494" v="163"/>
        <pc:sldMkLst>
          <pc:docMk/>
          <pc:sldMk cId="41258332" sldId="270"/>
        </pc:sldMkLst>
        <pc:spChg chg="mod">
          <ac:chgData name="Gustavo Moura" userId="7b2cd69841026583" providerId="LiveId" clId="{B0C4FC15-E080-5B4E-BA75-6D96630E21B7}" dt="2024-06-26T03:15:11.494" v="163"/>
          <ac:spMkLst>
            <pc:docMk/>
            <pc:sldMk cId="41258332" sldId="270"/>
            <ac:spMk id="3" creationId="{9742D7E2-CD27-5899-A0A4-5DBF8840496D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41258332" sldId="270"/>
            <ac:spMk id="7" creationId="{D3136189-5D84-80AA-037E-24EA7C301522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41258332" sldId="270"/>
            <ac:spMk id="8" creationId="{233FEC52-D65A-F7C4-8200-009882E0EE2F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41258332" sldId="270"/>
            <ac:spMk id="31" creationId="{8598C0DD-5FD0-CBEE-E5C0-7369A25EE7AD}"/>
          </ac:spMkLst>
        </pc:spChg>
        <pc:picChg chg="mod">
          <ac:chgData name="Gustavo Moura" userId="7b2cd69841026583" providerId="LiveId" clId="{B0C4FC15-E080-5B4E-BA75-6D96630E21B7}" dt="2024-06-26T03:15:11.494" v="163"/>
          <ac:picMkLst>
            <pc:docMk/>
            <pc:sldMk cId="41258332" sldId="270"/>
            <ac:picMk id="5" creationId="{3F7F62B7-B3E6-3677-95E5-F09D3138ECF5}"/>
          </ac:picMkLst>
        </pc:picChg>
        <pc:picChg chg="mod">
          <ac:chgData name="Gustavo Moura" userId="7b2cd69841026583" providerId="LiveId" clId="{B0C4FC15-E080-5B4E-BA75-6D96630E21B7}" dt="2024-06-26T03:15:11.494" v="163"/>
          <ac:picMkLst>
            <pc:docMk/>
            <pc:sldMk cId="41258332" sldId="270"/>
            <ac:picMk id="13" creationId="{48BE7724-D90C-CA59-5D33-5B2C6097041D}"/>
          </ac:picMkLst>
        </pc:picChg>
      </pc:sldChg>
      <pc:sldChg chg="addSp delSp modSp mod ord modNotes">
        <pc:chgData name="Gustavo Moura" userId="7b2cd69841026583" providerId="LiveId" clId="{B0C4FC15-E080-5B4E-BA75-6D96630E21B7}" dt="2024-06-26T10:30:37.193" v="1195" actId="1036"/>
        <pc:sldMkLst>
          <pc:docMk/>
          <pc:sldMk cId="2071524301" sldId="271"/>
        </pc:sldMkLst>
        <pc:spChg chg="add mod">
          <ac:chgData name="Gustavo Moura" userId="7b2cd69841026583" providerId="LiveId" clId="{B0C4FC15-E080-5B4E-BA75-6D96630E21B7}" dt="2024-06-26T10:30:37.193" v="1195" actId="1036"/>
          <ac:spMkLst>
            <pc:docMk/>
            <pc:sldMk cId="2071524301" sldId="271"/>
            <ac:spMk id="2" creationId="{63F9677A-A4F4-2130-55C9-7D96C008EF00}"/>
          </ac:spMkLst>
        </pc:spChg>
        <pc:spChg chg="add del">
          <ac:chgData name="Gustavo Moura" userId="7b2cd69841026583" providerId="LiveId" clId="{B0C4FC15-E080-5B4E-BA75-6D96630E21B7}" dt="2024-06-26T03:18:38.334" v="182" actId="22"/>
          <ac:spMkLst>
            <pc:docMk/>
            <pc:sldMk cId="2071524301" sldId="271"/>
            <ac:spMk id="4" creationId="{C432FB3E-CC57-61F7-A0CD-536E2E5073F2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2071524301" sldId="271"/>
            <ac:spMk id="7" creationId="{D3136189-5D84-80AA-037E-24EA7C301522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2071524301" sldId="271"/>
            <ac:spMk id="8" creationId="{233FEC52-D65A-F7C4-8200-009882E0EE2F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2071524301" sldId="271"/>
            <ac:spMk id="9" creationId="{984A47A2-BCEA-5083-D364-44A737B319D0}"/>
          </ac:spMkLst>
        </pc:spChg>
        <pc:spChg chg="add mod">
          <ac:chgData name="Gustavo Moura" userId="7b2cd69841026583" providerId="LiveId" clId="{B0C4FC15-E080-5B4E-BA75-6D96630E21B7}" dt="2024-06-26T03:22:06.392" v="247" actId="20577"/>
          <ac:spMkLst>
            <pc:docMk/>
            <pc:sldMk cId="2071524301" sldId="271"/>
            <ac:spMk id="10" creationId="{20A9D07F-E9A2-74AA-6097-FEB36F13CF5C}"/>
          </ac:spMkLst>
        </pc:spChg>
        <pc:spChg chg="mod">
          <ac:chgData name="Gustavo Moura" userId="7b2cd69841026583" providerId="LiveId" clId="{B0C4FC15-E080-5B4E-BA75-6D96630E21B7}" dt="2024-06-26T03:15:31.036" v="165" actId="404"/>
          <ac:spMkLst>
            <pc:docMk/>
            <pc:sldMk cId="2071524301" sldId="271"/>
            <ac:spMk id="31" creationId="{8598C0DD-5FD0-CBEE-E5C0-7369A25EE7AD}"/>
          </ac:spMkLst>
        </pc:spChg>
        <pc:picChg chg="mod">
          <ac:chgData name="Gustavo Moura" userId="7b2cd69841026583" providerId="LiveId" clId="{B0C4FC15-E080-5B4E-BA75-6D96630E21B7}" dt="2024-06-26T03:15:11.494" v="163"/>
          <ac:picMkLst>
            <pc:docMk/>
            <pc:sldMk cId="2071524301" sldId="271"/>
            <ac:picMk id="5" creationId="{3F7F62B7-B3E6-3677-95E5-F09D3138ECF5}"/>
          </ac:picMkLst>
        </pc:picChg>
        <pc:picChg chg="del">
          <ac:chgData name="Gustavo Moura" userId="7b2cd69841026583" providerId="LiveId" clId="{B0C4FC15-E080-5B4E-BA75-6D96630E21B7}" dt="2024-06-26T03:10:51.769" v="110" actId="478"/>
          <ac:picMkLst>
            <pc:docMk/>
            <pc:sldMk cId="2071524301" sldId="271"/>
            <ac:picMk id="14" creationId="{EDECA1D3-7D01-B32E-103A-DE7EC2161F55}"/>
          </ac:picMkLst>
        </pc:picChg>
      </pc:sldChg>
      <pc:sldChg chg="modSp modNotes">
        <pc:chgData name="Gustavo Moura" userId="7b2cd69841026583" providerId="LiveId" clId="{B0C4FC15-E080-5B4E-BA75-6D96630E21B7}" dt="2024-06-26T03:15:11.494" v="163"/>
        <pc:sldMkLst>
          <pc:docMk/>
          <pc:sldMk cId="552949616" sldId="272"/>
        </pc:sldMkLst>
        <pc:spChg chg="mod">
          <ac:chgData name="Gustavo Moura" userId="7b2cd69841026583" providerId="LiveId" clId="{B0C4FC15-E080-5B4E-BA75-6D96630E21B7}" dt="2024-06-26T03:15:11.494" v="163"/>
          <ac:spMkLst>
            <pc:docMk/>
            <pc:sldMk cId="552949616" sldId="272"/>
            <ac:spMk id="3" creationId="{9742D7E2-CD27-5899-A0A4-5DBF8840496D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552949616" sldId="272"/>
            <ac:spMk id="7" creationId="{D3136189-5D84-80AA-037E-24EA7C301522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552949616" sldId="272"/>
            <ac:spMk id="8" creationId="{233FEC52-D65A-F7C4-8200-009882E0EE2F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552949616" sldId="272"/>
            <ac:spMk id="31" creationId="{8598C0DD-5FD0-CBEE-E5C0-7369A25EE7AD}"/>
          </ac:spMkLst>
        </pc:spChg>
        <pc:picChg chg="mod">
          <ac:chgData name="Gustavo Moura" userId="7b2cd69841026583" providerId="LiveId" clId="{B0C4FC15-E080-5B4E-BA75-6D96630E21B7}" dt="2024-06-26T03:15:11.494" v="163"/>
          <ac:picMkLst>
            <pc:docMk/>
            <pc:sldMk cId="552949616" sldId="272"/>
            <ac:picMk id="5" creationId="{3F7F62B7-B3E6-3677-95E5-F09D3138ECF5}"/>
          </ac:picMkLst>
        </pc:picChg>
        <pc:picChg chg="mod">
          <ac:chgData name="Gustavo Moura" userId="7b2cd69841026583" providerId="LiveId" clId="{B0C4FC15-E080-5B4E-BA75-6D96630E21B7}" dt="2024-06-26T03:15:11.494" v="163"/>
          <ac:picMkLst>
            <pc:docMk/>
            <pc:sldMk cId="552949616" sldId="272"/>
            <ac:picMk id="29" creationId="{88299B52-79D6-A50E-9C06-6857C359B757}"/>
          </ac:picMkLst>
        </pc:picChg>
      </pc:sldChg>
      <pc:sldChg chg="modSp modNotes">
        <pc:chgData name="Gustavo Moura" userId="7b2cd69841026583" providerId="LiveId" clId="{B0C4FC15-E080-5B4E-BA75-6D96630E21B7}" dt="2024-06-26T03:15:11.494" v="163"/>
        <pc:sldMkLst>
          <pc:docMk/>
          <pc:sldMk cId="23890977" sldId="273"/>
        </pc:sldMkLst>
        <pc:spChg chg="mod">
          <ac:chgData name="Gustavo Moura" userId="7b2cd69841026583" providerId="LiveId" clId="{B0C4FC15-E080-5B4E-BA75-6D96630E21B7}" dt="2024-06-26T03:15:11.494" v="163"/>
          <ac:spMkLst>
            <pc:docMk/>
            <pc:sldMk cId="23890977" sldId="273"/>
            <ac:spMk id="2" creationId="{EC38F09A-ED88-2F2F-8668-BB28C8ED7905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23890977" sldId="273"/>
            <ac:spMk id="4" creationId="{48B99E58-C48B-E347-7FA2-C17DA93C725F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23890977" sldId="273"/>
            <ac:spMk id="6" creationId="{8EE2AAAA-8E27-FAF7-E764-C901FE7CF9BE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23890977" sldId="273"/>
            <ac:spMk id="7" creationId="{D3136189-5D84-80AA-037E-24EA7C301522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23890977" sldId="273"/>
            <ac:spMk id="8" creationId="{233FEC52-D65A-F7C4-8200-009882E0EE2F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23890977" sldId="273"/>
            <ac:spMk id="9" creationId="{984A47A2-BCEA-5083-D364-44A737B319D0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23890977" sldId="273"/>
            <ac:spMk id="10" creationId="{9D804416-0EAA-044F-3563-3B1CFC259F78}"/>
          </ac:spMkLst>
        </pc:spChg>
        <pc:picChg chg="mod">
          <ac:chgData name="Gustavo Moura" userId="7b2cd69841026583" providerId="LiveId" clId="{B0C4FC15-E080-5B4E-BA75-6D96630E21B7}" dt="2024-06-26T03:15:11.494" v="163"/>
          <ac:picMkLst>
            <pc:docMk/>
            <pc:sldMk cId="23890977" sldId="273"/>
            <ac:picMk id="5" creationId="{3F7F62B7-B3E6-3677-95E5-F09D3138ECF5}"/>
          </ac:picMkLst>
        </pc:picChg>
        <pc:picChg chg="mod">
          <ac:chgData name="Gustavo Moura" userId="7b2cd69841026583" providerId="LiveId" clId="{B0C4FC15-E080-5B4E-BA75-6D96630E21B7}" dt="2024-06-26T03:15:11.494" v="163"/>
          <ac:picMkLst>
            <pc:docMk/>
            <pc:sldMk cId="23890977" sldId="273"/>
            <ac:picMk id="10241" creationId="{B5A1DF36-B607-E922-660C-1D79242DC979}"/>
          </ac:picMkLst>
        </pc:picChg>
      </pc:sldChg>
      <pc:sldChg chg="modSp modNotes">
        <pc:chgData name="Gustavo Moura" userId="7b2cd69841026583" providerId="LiveId" clId="{B0C4FC15-E080-5B4E-BA75-6D96630E21B7}" dt="2024-06-26T03:15:11.494" v="163"/>
        <pc:sldMkLst>
          <pc:docMk/>
          <pc:sldMk cId="922091401" sldId="274"/>
        </pc:sldMkLst>
        <pc:spChg chg="mod">
          <ac:chgData name="Gustavo Moura" userId="7b2cd69841026583" providerId="LiveId" clId="{B0C4FC15-E080-5B4E-BA75-6D96630E21B7}" dt="2024-06-26T03:15:11.494" v="163"/>
          <ac:spMkLst>
            <pc:docMk/>
            <pc:sldMk cId="922091401" sldId="274"/>
            <ac:spMk id="2" creationId="{EC38F09A-ED88-2F2F-8668-BB28C8ED7905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922091401" sldId="274"/>
            <ac:spMk id="3" creationId="{9742D7E2-CD27-5899-A0A4-5DBF8840496D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922091401" sldId="274"/>
            <ac:spMk id="4" creationId="{48B99E58-C48B-E347-7FA2-C17DA93C725F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922091401" sldId="274"/>
            <ac:spMk id="7" creationId="{D3136189-5D84-80AA-037E-24EA7C301522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922091401" sldId="274"/>
            <ac:spMk id="8" creationId="{233FEC52-D65A-F7C4-8200-009882E0EE2F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922091401" sldId="274"/>
            <ac:spMk id="10" creationId="{127861D9-A642-D176-DB86-2D6F1D4D4FD1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922091401" sldId="274"/>
            <ac:spMk id="13" creationId="{6035F19D-8DDE-01E2-13E7-6C1150EF61BD}"/>
          </ac:spMkLst>
        </pc:spChg>
        <pc:picChg chg="mod">
          <ac:chgData name="Gustavo Moura" userId="7b2cd69841026583" providerId="LiveId" clId="{B0C4FC15-E080-5B4E-BA75-6D96630E21B7}" dt="2024-06-26T03:15:11.494" v="163"/>
          <ac:picMkLst>
            <pc:docMk/>
            <pc:sldMk cId="922091401" sldId="274"/>
            <ac:picMk id="5" creationId="{3F7F62B7-B3E6-3677-95E5-F09D3138ECF5}"/>
          </ac:picMkLst>
        </pc:picChg>
        <pc:picChg chg="mod">
          <ac:chgData name="Gustavo Moura" userId="7b2cd69841026583" providerId="LiveId" clId="{B0C4FC15-E080-5B4E-BA75-6D96630E21B7}" dt="2024-06-26T03:15:11.494" v="163"/>
          <ac:picMkLst>
            <pc:docMk/>
            <pc:sldMk cId="922091401" sldId="274"/>
            <ac:picMk id="11265" creationId="{DA77EBE5-0590-A925-6C76-94B62BD69634}"/>
          </ac:picMkLst>
        </pc:picChg>
      </pc:sldChg>
      <pc:sldChg chg="modSp modNotes">
        <pc:chgData name="Gustavo Moura" userId="7b2cd69841026583" providerId="LiveId" clId="{B0C4FC15-E080-5B4E-BA75-6D96630E21B7}" dt="2024-06-26T03:15:11.494" v="163"/>
        <pc:sldMkLst>
          <pc:docMk/>
          <pc:sldMk cId="3495814380" sldId="275"/>
        </pc:sldMkLst>
        <pc:spChg chg="mod">
          <ac:chgData name="Gustavo Moura" userId="7b2cd69841026583" providerId="LiveId" clId="{B0C4FC15-E080-5B4E-BA75-6D96630E21B7}" dt="2024-06-26T03:15:11.494" v="163"/>
          <ac:spMkLst>
            <pc:docMk/>
            <pc:sldMk cId="3495814380" sldId="275"/>
            <ac:spMk id="2" creationId="{EC38F09A-ED88-2F2F-8668-BB28C8ED7905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3495814380" sldId="275"/>
            <ac:spMk id="7" creationId="{D3136189-5D84-80AA-037E-24EA7C301522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3495814380" sldId="275"/>
            <ac:spMk id="8" creationId="{233FEC52-D65A-F7C4-8200-009882E0EE2F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3495814380" sldId="275"/>
            <ac:spMk id="9" creationId="{984A47A2-BCEA-5083-D364-44A737B319D0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3495814380" sldId="275"/>
            <ac:spMk id="11" creationId="{3AC9338C-05DF-8A75-8459-D8113C997E46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3495814380" sldId="275"/>
            <ac:spMk id="31" creationId="{8598C0DD-5FD0-CBEE-E5C0-7369A25EE7AD}"/>
          </ac:spMkLst>
        </pc:spChg>
        <pc:picChg chg="mod">
          <ac:chgData name="Gustavo Moura" userId="7b2cd69841026583" providerId="LiveId" clId="{B0C4FC15-E080-5B4E-BA75-6D96630E21B7}" dt="2024-06-26T03:15:11.494" v="163"/>
          <ac:picMkLst>
            <pc:docMk/>
            <pc:sldMk cId="3495814380" sldId="275"/>
            <ac:picMk id="5" creationId="{3F7F62B7-B3E6-3677-95E5-F09D3138ECF5}"/>
          </ac:picMkLst>
        </pc:picChg>
        <pc:picChg chg="mod">
          <ac:chgData name="Gustavo Moura" userId="7b2cd69841026583" providerId="LiveId" clId="{B0C4FC15-E080-5B4E-BA75-6D96630E21B7}" dt="2024-06-26T03:15:11.494" v="163"/>
          <ac:picMkLst>
            <pc:docMk/>
            <pc:sldMk cId="3495814380" sldId="275"/>
            <ac:picMk id="14338" creationId="{A9D62F10-C738-D393-DBAE-1EABEE7F1DED}"/>
          </ac:picMkLst>
        </pc:picChg>
      </pc:sldChg>
      <pc:sldChg chg="modSp modNotes">
        <pc:chgData name="Gustavo Moura" userId="7b2cd69841026583" providerId="LiveId" clId="{B0C4FC15-E080-5B4E-BA75-6D96630E21B7}" dt="2024-06-26T03:15:11.494" v="163"/>
        <pc:sldMkLst>
          <pc:docMk/>
          <pc:sldMk cId="582435196" sldId="276"/>
        </pc:sldMkLst>
        <pc:spChg chg="mod">
          <ac:chgData name="Gustavo Moura" userId="7b2cd69841026583" providerId="LiveId" clId="{B0C4FC15-E080-5B4E-BA75-6D96630E21B7}" dt="2024-06-26T03:15:11.494" v="163"/>
          <ac:spMkLst>
            <pc:docMk/>
            <pc:sldMk cId="582435196" sldId="276"/>
            <ac:spMk id="2" creationId="{EC38F09A-ED88-2F2F-8668-BB28C8ED7905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582435196" sldId="276"/>
            <ac:spMk id="6" creationId="{6D7F076C-97CE-232F-2849-E11F9B63A737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582435196" sldId="276"/>
            <ac:spMk id="7" creationId="{D3136189-5D84-80AA-037E-24EA7C301522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582435196" sldId="276"/>
            <ac:spMk id="8" creationId="{233FEC52-D65A-F7C4-8200-009882E0EE2F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582435196" sldId="276"/>
            <ac:spMk id="9" creationId="{984A47A2-BCEA-5083-D364-44A737B319D0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582435196" sldId="276"/>
            <ac:spMk id="10" creationId="{3A75A622-CFED-5766-D3A0-F5EAA23893CA}"/>
          </ac:spMkLst>
        </pc:spChg>
        <pc:picChg chg="mod">
          <ac:chgData name="Gustavo Moura" userId="7b2cd69841026583" providerId="LiveId" clId="{B0C4FC15-E080-5B4E-BA75-6D96630E21B7}" dt="2024-06-26T03:15:11.494" v="163"/>
          <ac:picMkLst>
            <pc:docMk/>
            <pc:sldMk cId="582435196" sldId="276"/>
            <ac:picMk id="5" creationId="{3F7F62B7-B3E6-3677-95E5-F09D3138ECF5}"/>
          </ac:picMkLst>
        </pc:picChg>
        <pc:picChg chg="mod">
          <ac:chgData name="Gustavo Moura" userId="7b2cd69841026583" providerId="LiveId" clId="{B0C4FC15-E080-5B4E-BA75-6D96630E21B7}" dt="2024-06-26T03:15:11.494" v="163"/>
          <ac:picMkLst>
            <pc:docMk/>
            <pc:sldMk cId="582435196" sldId="276"/>
            <ac:picMk id="15362" creationId="{E08B7858-96FC-5C32-CADD-D5FF87EBC500}"/>
          </ac:picMkLst>
        </pc:picChg>
      </pc:sldChg>
      <pc:sldChg chg="modSp modNotes">
        <pc:chgData name="Gustavo Moura" userId="7b2cd69841026583" providerId="LiveId" clId="{B0C4FC15-E080-5B4E-BA75-6D96630E21B7}" dt="2024-06-26T03:15:11.494" v="163"/>
        <pc:sldMkLst>
          <pc:docMk/>
          <pc:sldMk cId="1933033952" sldId="277"/>
        </pc:sldMkLst>
        <pc:spChg chg="mod">
          <ac:chgData name="Gustavo Moura" userId="7b2cd69841026583" providerId="LiveId" clId="{B0C4FC15-E080-5B4E-BA75-6D96630E21B7}" dt="2024-06-26T03:15:11.494" v="163"/>
          <ac:spMkLst>
            <pc:docMk/>
            <pc:sldMk cId="1933033952" sldId="277"/>
            <ac:spMk id="2" creationId="{EC38F09A-ED88-2F2F-8668-BB28C8ED7905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1933033952" sldId="277"/>
            <ac:spMk id="3" creationId="{9742D7E2-CD27-5899-A0A4-5DBF8840496D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1933033952" sldId="277"/>
            <ac:spMk id="6" creationId="{6DA57E0D-7C54-6327-349C-5A8CBA608301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1933033952" sldId="277"/>
            <ac:spMk id="7" creationId="{D3136189-5D84-80AA-037E-24EA7C301522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1933033952" sldId="277"/>
            <ac:spMk id="8" creationId="{233FEC52-D65A-F7C4-8200-009882E0EE2F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1933033952" sldId="277"/>
            <ac:spMk id="9" creationId="{984A47A2-BCEA-5083-D364-44A737B319D0}"/>
          </ac:spMkLst>
        </pc:spChg>
        <pc:picChg chg="mod">
          <ac:chgData name="Gustavo Moura" userId="7b2cd69841026583" providerId="LiveId" clId="{B0C4FC15-E080-5B4E-BA75-6D96630E21B7}" dt="2024-06-26T03:15:11.494" v="163"/>
          <ac:picMkLst>
            <pc:docMk/>
            <pc:sldMk cId="1933033952" sldId="277"/>
            <ac:picMk id="5" creationId="{3F7F62B7-B3E6-3677-95E5-F09D3138ECF5}"/>
          </ac:picMkLst>
        </pc:picChg>
      </pc:sldChg>
      <pc:sldChg chg="modSp modNotes">
        <pc:chgData name="Gustavo Moura" userId="7b2cd69841026583" providerId="LiveId" clId="{B0C4FC15-E080-5B4E-BA75-6D96630E21B7}" dt="2024-06-26T03:15:11.494" v="163"/>
        <pc:sldMkLst>
          <pc:docMk/>
          <pc:sldMk cId="1730266297" sldId="279"/>
        </pc:sldMkLst>
        <pc:spChg chg="mod">
          <ac:chgData name="Gustavo Moura" userId="7b2cd69841026583" providerId="LiveId" clId="{B0C4FC15-E080-5B4E-BA75-6D96630E21B7}" dt="2024-06-26T03:15:11.494" v="163"/>
          <ac:spMkLst>
            <pc:docMk/>
            <pc:sldMk cId="1730266297" sldId="279"/>
            <ac:spMk id="3" creationId="{9742D7E2-CD27-5899-A0A4-5DBF8840496D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1730266297" sldId="279"/>
            <ac:spMk id="4" creationId="{48B99E58-C48B-E347-7FA2-C17DA93C725F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1730266297" sldId="279"/>
            <ac:spMk id="7" creationId="{D3136189-5D84-80AA-037E-24EA7C301522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1730266297" sldId="279"/>
            <ac:spMk id="8" creationId="{233FEC52-D65A-F7C4-8200-009882E0EE2F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1730266297" sldId="279"/>
            <ac:spMk id="9" creationId="{984A47A2-BCEA-5083-D364-44A737B319D0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1730266297" sldId="279"/>
            <ac:spMk id="31" creationId="{8598C0DD-5FD0-CBEE-E5C0-7369A25EE7AD}"/>
          </ac:spMkLst>
        </pc:spChg>
        <pc:picChg chg="mod">
          <ac:chgData name="Gustavo Moura" userId="7b2cd69841026583" providerId="LiveId" clId="{B0C4FC15-E080-5B4E-BA75-6D96630E21B7}" dt="2024-06-26T03:15:11.494" v="163"/>
          <ac:picMkLst>
            <pc:docMk/>
            <pc:sldMk cId="1730266297" sldId="279"/>
            <ac:picMk id="5" creationId="{3F7F62B7-B3E6-3677-95E5-F09D3138ECF5}"/>
          </ac:picMkLst>
        </pc:picChg>
        <pc:picChg chg="mod">
          <ac:chgData name="Gustavo Moura" userId="7b2cd69841026583" providerId="LiveId" clId="{B0C4FC15-E080-5B4E-BA75-6D96630E21B7}" dt="2024-06-26T03:15:11.494" v="163"/>
          <ac:picMkLst>
            <pc:docMk/>
            <pc:sldMk cId="1730266297" sldId="279"/>
            <ac:picMk id="7169" creationId="{A2BDDD04-923B-3EFE-3019-D6BC6CE57C8A}"/>
          </ac:picMkLst>
        </pc:picChg>
      </pc:sldChg>
      <pc:sldChg chg="modSp modNotes">
        <pc:chgData name="Gustavo Moura" userId="7b2cd69841026583" providerId="LiveId" clId="{B0C4FC15-E080-5B4E-BA75-6D96630E21B7}" dt="2024-06-26T03:15:11.494" v="163"/>
        <pc:sldMkLst>
          <pc:docMk/>
          <pc:sldMk cId="119687258" sldId="280"/>
        </pc:sldMkLst>
        <pc:spChg chg="mod">
          <ac:chgData name="Gustavo Moura" userId="7b2cd69841026583" providerId="LiveId" clId="{B0C4FC15-E080-5B4E-BA75-6D96630E21B7}" dt="2024-06-26T03:15:11.494" v="163"/>
          <ac:spMkLst>
            <pc:docMk/>
            <pc:sldMk cId="119687258" sldId="280"/>
            <ac:spMk id="7" creationId="{D3136189-5D84-80AA-037E-24EA7C301522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119687258" sldId="280"/>
            <ac:spMk id="8" creationId="{233FEC52-D65A-F7C4-8200-009882E0EE2F}"/>
          </ac:spMkLst>
        </pc:spChg>
        <pc:picChg chg="mod">
          <ac:chgData name="Gustavo Moura" userId="7b2cd69841026583" providerId="LiveId" clId="{B0C4FC15-E080-5B4E-BA75-6D96630E21B7}" dt="2024-06-26T03:15:11.494" v="163"/>
          <ac:picMkLst>
            <pc:docMk/>
            <pc:sldMk cId="119687258" sldId="280"/>
            <ac:picMk id="5" creationId="{3F7F62B7-B3E6-3677-95E5-F09D3138ECF5}"/>
          </ac:picMkLst>
        </pc:picChg>
        <pc:picChg chg="mod">
          <ac:chgData name="Gustavo Moura" userId="7b2cd69841026583" providerId="LiveId" clId="{B0C4FC15-E080-5B4E-BA75-6D96630E21B7}" dt="2024-06-26T03:15:11.494" v="163"/>
          <ac:picMkLst>
            <pc:docMk/>
            <pc:sldMk cId="119687258" sldId="280"/>
            <ac:picMk id="6" creationId="{A1FB38A9-A939-72F2-42FD-F237BB445B81}"/>
          </ac:picMkLst>
        </pc:picChg>
      </pc:sldChg>
      <pc:sldChg chg="modSp modNotes">
        <pc:chgData name="Gustavo Moura" userId="7b2cd69841026583" providerId="LiveId" clId="{B0C4FC15-E080-5B4E-BA75-6D96630E21B7}" dt="2024-06-26T03:15:11.494" v="163"/>
        <pc:sldMkLst>
          <pc:docMk/>
          <pc:sldMk cId="3451433701" sldId="281"/>
        </pc:sldMkLst>
        <pc:spChg chg="mod">
          <ac:chgData name="Gustavo Moura" userId="7b2cd69841026583" providerId="LiveId" clId="{B0C4FC15-E080-5B4E-BA75-6D96630E21B7}" dt="2024-06-26T03:15:11.494" v="163"/>
          <ac:spMkLst>
            <pc:docMk/>
            <pc:sldMk cId="3451433701" sldId="281"/>
            <ac:spMk id="3" creationId="{584B7FDF-FF71-33F6-92A4-668DEDC90F38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3451433701" sldId="281"/>
            <ac:spMk id="4" creationId="{C19F99AB-3354-67EA-6A1A-D62BAB626758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3451433701" sldId="281"/>
            <ac:spMk id="7" creationId="{D3136189-5D84-80AA-037E-24EA7C301522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3451433701" sldId="281"/>
            <ac:spMk id="8" creationId="{233FEC52-D65A-F7C4-8200-009882E0EE2F}"/>
          </ac:spMkLst>
        </pc:spChg>
        <pc:picChg chg="mod">
          <ac:chgData name="Gustavo Moura" userId="7b2cd69841026583" providerId="LiveId" clId="{B0C4FC15-E080-5B4E-BA75-6D96630E21B7}" dt="2024-06-26T03:15:11.494" v="163"/>
          <ac:picMkLst>
            <pc:docMk/>
            <pc:sldMk cId="3451433701" sldId="281"/>
            <ac:picMk id="5" creationId="{3F7F62B7-B3E6-3677-95E5-F09D3138ECF5}"/>
          </ac:picMkLst>
        </pc:picChg>
      </pc:sldChg>
      <pc:sldChg chg="modSp modNotes">
        <pc:chgData name="Gustavo Moura" userId="7b2cd69841026583" providerId="LiveId" clId="{B0C4FC15-E080-5B4E-BA75-6D96630E21B7}" dt="2024-06-26T03:15:11.494" v="163"/>
        <pc:sldMkLst>
          <pc:docMk/>
          <pc:sldMk cId="950606051" sldId="283"/>
        </pc:sldMkLst>
        <pc:spChg chg="mod">
          <ac:chgData name="Gustavo Moura" userId="7b2cd69841026583" providerId="LiveId" clId="{B0C4FC15-E080-5B4E-BA75-6D96630E21B7}" dt="2024-06-26T03:15:11.494" v="163"/>
          <ac:spMkLst>
            <pc:docMk/>
            <pc:sldMk cId="950606051" sldId="283"/>
            <ac:spMk id="4" creationId="{C19F99AB-3354-67EA-6A1A-D62BAB626758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950606051" sldId="283"/>
            <ac:spMk id="7" creationId="{D3136189-5D84-80AA-037E-24EA7C301522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950606051" sldId="283"/>
            <ac:spMk id="8" creationId="{233FEC52-D65A-F7C4-8200-009882E0EE2F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950606051" sldId="283"/>
            <ac:spMk id="12" creationId="{DC78BA83-4CE4-B7D7-3A62-98E1A3C63063}"/>
          </ac:spMkLst>
        </pc:spChg>
        <pc:picChg chg="mod">
          <ac:chgData name="Gustavo Moura" userId="7b2cd69841026583" providerId="LiveId" clId="{B0C4FC15-E080-5B4E-BA75-6D96630E21B7}" dt="2024-06-26T03:15:11.494" v="163"/>
          <ac:picMkLst>
            <pc:docMk/>
            <pc:sldMk cId="950606051" sldId="283"/>
            <ac:picMk id="5" creationId="{3F7F62B7-B3E6-3677-95E5-F09D3138ECF5}"/>
          </ac:picMkLst>
        </pc:picChg>
      </pc:sldChg>
      <pc:sldChg chg="modSp modNotes">
        <pc:chgData name="Gustavo Moura" userId="7b2cd69841026583" providerId="LiveId" clId="{B0C4FC15-E080-5B4E-BA75-6D96630E21B7}" dt="2024-06-26T03:15:11.494" v="163"/>
        <pc:sldMkLst>
          <pc:docMk/>
          <pc:sldMk cId="3118529529" sldId="284"/>
        </pc:sldMkLst>
        <pc:spChg chg="mod">
          <ac:chgData name="Gustavo Moura" userId="7b2cd69841026583" providerId="LiveId" clId="{B0C4FC15-E080-5B4E-BA75-6D96630E21B7}" dt="2024-06-26T03:15:11.494" v="163"/>
          <ac:spMkLst>
            <pc:docMk/>
            <pc:sldMk cId="3118529529" sldId="284"/>
            <ac:spMk id="4" creationId="{C19F99AB-3354-67EA-6A1A-D62BAB626758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3118529529" sldId="284"/>
            <ac:spMk id="7" creationId="{D3136189-5D84-80AA-037E-24EA7C301522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3118529529" sldId="284"/>
            <ac:spMk id="8" creationId="{233FEC52-D65A-F7C4-8200-009882E0EE2F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3118529529" sldId="284"/>
            <ac:spMk id="12" creationId="{DC78BA83-4CE4-B7D7-3A62-98E1A3C63063}"/>
          </ac:spMkLst>
        </pc:spChg>
        <pc:picChg chg="mod">
          <ac:chgData name="Gustavo Moura" userId="7b2cd69841026583" providerId="LiveId" clId="{B0C4FC15-E080-5B4E-BA75-6D96630E21B7}" dt="2024-06-26T03:15:11.494" v="163"/>
          <ac:picMkLst>
            <pc:docMk/>
            <pc:sldMk cId="3118529529" sldId="284"/>
            <ac:picMk id="5" creationId="{3F7F62B7-B3E6-3677-95E5-F09D3138ECF5}"/>
          </ac:picMkLst>
        </pc:picChg>
      </pc:sldChg>
      <pc:sldChg chg="modSp modNotes">
        <pc:chgData name="Gustavo Moura" userId="7b2cd69841026583" providerId="LiveId" clId="{B0C4FC15-E080-5B4E-BA75-6D96630E21B7}" dt="2024-06-26T03:15:11.494" v="163"/>
        <pc:sldMkLst>
          <pc:docMk/>
          <pc:sldMk cId="3173037231" sldId="286"/>
        </pc:sldMkLst>
        <pc:spChg chg="mod">
          <ac:chgData name="Gustavo Moura" userId="7b2cd69841026583" providerId="LiveId" clId="{B0C4FC15-E080-5B4E-BA75-6D96630E21B7}" dt="2024-06-26T03:15:11.494" v="163"/>
          <ac:spMkLst>
            <pc:docMk/>
            <pc:sldMk cId="3173037231" sldId="286"/>
            <ac:spMk id="4" creationId="{C19F99AB-3354-67EA-6A1A-D62BAB626758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3173037231" sldId="286"/>
            <ac:spMk id="7" creationId="{D3136189-5D84-80AA-037E-24EA7C301522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3173037231" sldId="286"/>
            <ac:spMk id="8" creationId="{233FEC52-D65A-F7C4-8200-009882E0EE2F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3173037231" sldId="286"/>
            <ac:spMk id="12" creationId="{DC78BA83-4CE4-B7D7-3A62-98E1A3C63063}"/>
          </ac:spMkLst>
        </pc:spChg>
        <pc:picChg chg="mod">
          <ac:chgData name="Gustavo Moura" userId="7b2cd69841026583" providerId="LiveId" clId="{B0C4FC15-E080-5B4E-BA75-6D96630E21B7}" dt="2024-06-26T03:15:11.494" v="163"/>
          <ac:picMkLst>
            <pc:docMk/>
            <pc:sldMk cId="3173037231" sldId="286"/>
            <ac:picMk id="5" creationId="{3F7F62B7-B3E6-3677-95E5-F09D3138ECF5}"/>
          </ac:picMkLst>
        </pc:picChg>
      </pc:sldChg>
      <pc:sldChg chg="modSp modNotes">
        <pc:chgData name="Gustavo Moura" userId="7b2cd69841026583" providerId="LiveId" clId="{B0C4FC15-E080-5B4E-BA75-6D96630E21B7}" dt="2024-06-26T03:15:11.494" v="163"/>
        <pc:sldMkLst>
          <pc:docMk/>
          <pc:sldMk cId="3612646948" sldId="287"/>
        </pc:sldMkLst>
        <pc:spChg chg="mod">
          <ac:chgData name="Gustavo Moura" userId="7b2cd69841026583" providerId="LiveId" clId="{B0C4FC15-E080-5B4E-BA75-6D96630E21B7}" dt="2024-06-26T03:15:11.494" v="163"/>
          <ac:spMkLst>
            <pc:docMk/>
            <pc:sldMk cId="3612646948" sldId="287"/>
            <ac:spMk id="3" creationId="{68BA81AF-E492-65F6-8C41-A601C8E8D91A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3612646948" sldId="287"/>
            <ac:spMk id="4" creationId="{C19F99AB-3354-67EA-6A1A-D62BAB626758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3612646948" sldId="287"/>
            <ac:spMk id="7" creationId="{D3136189-5D84-80AA-037E-24EA7C301522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3612646948" sldId="287"/>
            <ac:spMk id="8" creationId="{233FEC52-D65A-F7C4-8200-009882E0EE2F}"/>
          </ac:spMkLst>
        </pc:spChg>
        <pc:picChg chg="mod">
          <ac:chgData name="Gustavo Moura" userId="7b2cd69841026583" providerId="LiveId" clId="{B0C4FC15-E080-5B4E-BA75-6D96630E21B7}" dt="2024-06-26T03:15:11.494" v="163"/>
          <ac:picMkLst>
            <pc:docMk/>
            <pc:sldMk cId="3612646948" sldId="287"/>
            <ac:picMk id="5" creationId="{3F7F62B7-B3E6-3677-95E5-F09D3138ECF5}"/>
          </ac:picMkLst>
        </pc:picChg>
      </pc:sldChg>
      <pc:sldChg chg="modSp modNotes">
        <pc:chgData name="Gustavo Moura" userId="7b2cd69841026583" providerId="LiveId" clId="{B0C4FC15-E080-5B4E-BA75-6D96630E21B7}" dt="2024-06-26T03:15:11.494" v="163"/>
        <pc:sldMkLst>
          <pc:docMk/>
          <pc:sldMk cId="4199513918" sldId="288"/>
        </pc:sldMkLst>
        <pc:spChg chg="mod">
          <ac:chgData name="Gustavo Moura" userId="7b2cd69841026583" providerId="LiveId" clId="{B0C4FC15-E080-5B4E-BA75-6D96630E21B7}" dt="2024-06-26T03:15:11.494" v="163"/>
          <ac:spMkLst>
            <pc:docMk/>
            <pc:sldMk cId="4199513918" sldId="288"/>
            <ac:spMk id="3" creationId="{68BA81AF-E492-65F6-8C41-A601C8E8D91A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4199513918" sldId="288"/>
            <ac:spMk id="4" creationId="{C19F99AB-3354-67EA-6A1A-D62BAB626758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4199513918" sldId="288"/>
            <ac:spMk id="7" creationId="{D3136189-5D84-80AA-037E-24EA7C301522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4199513918" sldId="288"/>
            <ac:spMk id="8" creationId="{233FEC52-D65A-F7C4-8200-009882E0EE2F}"/>
          </ac:spMkLst>
        </pc:spChg>
        <pc:picChg chg="mod">
          <ac:chgData name="Gustavo Moura" userId="7b2cd69841026583" providerId="LiveId" clId="{B0C4FC15-E080-5B4E-BA75-6D96630E21B7}" dt="2024-06-26T03:15:11.494" v="163"/>
          <ac:picMkLst>
            <pc:docMk/>
            <pc:sldMk cId="4199513918" sldId="288"/>
            <ac:picMk id="5" creationId="{3F7F62B7-B3E6-3677-95E5-F09D3138ECF5}"/>
          </ac:picMkLst>
        </pc:picChg>
      </pc:sldChg>
      <pc:sldChg chg="addSp delSp modSp mod modNotes">
        <pc:chgData name="Gustavo Moura" userId="7b2cd69841026583" providerId="LiveId" clId="{B0C4FC15-E080-5B4E-BA75-6D96630E21B7}" dt="2024-06-26T03:15:11.494" v="163"/>
        <pc:sldMkLst>
          <pc:docMk/>
          <pc:sldMk cId="3497971991" sldId="289"/>
        </pc:sldMkLst>
        <pc:spChg chg="del">
          <ac:chgData name="Gustavo Moura" userId="7b2cd69841026583" providerId="LiveId" clId="{B0C4FC15-E080-5B4E-BA75-6D96630E21B7}" dt="2024-06-26T03:10:40.496" v="108" actId="478"/>
          <ac:spMkLst>
            <pc:docMk/>
            <pc:sldMk cId="3497971991" sldId="289"/>
            <ac:spMk id="3" creationId="{9742D7E2-CD27-5899-A0A4-5DBF8840496D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3497971991" sldId="289"/>
            <ac:spMk id="4" creationId="{D8133437-8772-11B4-FA59-1254F99C9BA9}"/>
          </ac:spMkLst>
        </pc:spChg>
        <pc:spChg chg="add mod">
          <ac:chgData name="Gustavo Moura" userId="7b2cd69841026583" providerId="LiveId" clId="{B0C4FC15-E080-5B4E-BA75-6D96630E21B7}" dt="2024-06-26T03:15:11.494" v="163"/>
          <ac:spMkLst>
            <pc:docMk/>
            <pc:sldMk cId="3497971991" sldId="289"/>
            <ac:spMk id="6" creationId="{3820D0EE-A892-74A6-50D7-B16ABA6A5550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3497971991" sldId="289"/>
            <ac:spMk id="7" creationId="{D3136189-5D84-80AA-037E-24EA7C301522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3497971991" sldId="289"/>
            <ac:spMk id="8" creationId="{233FEC52-D65A-F7C4-8200-009882E0EE2F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3497971991" sldId="289"/>
            <ac:spMk id="10" creationId="{DAAE6A1C-55D9-CD84-CF6A-E0C897AA27B1}"/>
          </ac:spMkLst>
        </pc:spChg>
        <pc:picChg chg="mod">
          <ac:chgData name="Gustavo Moura" userId="7b2cd69841026583" providerId="LiveId" clId="{B0C4FC15-E080-5B4E-BA75-6D96630E21B7}" dt="2024-06-26T03:15:11.494" v="163"/>
          <ac:picMkLst>
            <pc:docMk/>
            <pc:sldMk cId="3497971991" sldId="289"/>
            <ac:picMk id="2" creationId="{783CFF6A-5301-E088-38AF-BF5DDFB99880}"/>
          </ac:picMkLst>
        </pc:picChg>
        <pc:picChg chg="mod">
          <ac:chgData name="Gustavo Moura" userId="7b2cd69841026583" providerId="LiveId" clId="{B0C4FC15-E080-5B4E-BA75-6D96630E21B7}" dt="2024-06-26T03:15:11.494" v="163"/>
          <ac:picMkLst>
            <pc:docMk/>
            <pc:sldMk cId="3497971991" sldId="289"/>
            <ac:picMk id="5" creationId="{3F7F62B7-B3E6-3677-95E5-F09D3138ECF5}"/>
          </ac:picMkLst>
        </pc:picChg>
      </pc:sldChg>
      <pc:sldChg chg="addSp delSp modSp add mod ord modNotes">
        <pc:chgData name="Gustavo Moura" userId="7b2cd69841026583" providerId="LiveId" clId="{B0C4FC15-E080-5B4E-BA75-6D96630E21B7}" dt="2024-06-26T10:32:09.252" v="1219" actId="34135"/>
        <pc:sldMkLst>
          <pc:docMk/>
          <pc:sldMk cId="859302090" sldId="290"/>
        </pc:sldMkLst>
        <pc:spChg chg="mod">
          <ac:chgData name="Gustavo Moura" userId="7b2cd69841026583" providerId="LiveId" clId="{B0C4FC15-E080-5B4E-BA75-6D96630E21B7}" dt="2024-06-26T10:31:37.432" v="1214" actId="34135"/>
          <ac:spMkLst>
            <pc:docMk/>
            <pc:sldMk cId="859302090" sldId="290"/>
            <ac:spMk id="2" creationId="{4FDA31A7-E13E-9C9B-F1D5-30167FBF7194}"/>
          </ac:spMkLst>
        </pc:spChg>
        <pc:spChg chg="add mod">
          <ac:chgData name="Gustavo Moura" userId="7b2cd69841026583" providerId="LiveId" clId="{B0C4FC15-E080-5B4E-BA75-6D96630E21B7}" dt="2024-06-26T10:31:41.883" v="1215" actId="34135"/>
          <ac:spMkLst>
            <pc:docMk/>
            <pc:sldMk cId="859302090" sldId="290"/>
            <ac:spMk id="3" creationId="{9BD4BAD0-74F1-58EB-59C4-C1869492665C}"/>
          </ac:spMkLst>
        </pc:spChg>
        <pc:spChg chg="add mod">
          <ac:chgData name="Gustavo Moura" userId="7b2cd69841026583" providerId="LiveId" clId="{B0C4FC15-E080-5B4E-BA75-6D96630E21B7}" dt="2024-06-26T10:31:46.903" v="1216" actId="34135"/>
          <ac:spMkLst>
            <pc:docMk/>
            <pc:sldMk cId="859302090" sldId="290"/>
            <ac:spMk id="4" creationId="{CAC357EE-6DBD-F98F-856F-C753A7FDC2FA}"/>
          </ac:spMkLst>
        </pc:spChg>
        <pc:spChg chg="del mod">
          <ac:chgData name="Gustavo Moura" userId="7b2cd69841026583" providerId="LiveId" clId="{B0C4FC15-E080-5B4E-BA75-6D96630E21B7}" dt="2024-06-26T10:29:01.826" v="1181" actId="478"/>
          <ac:spMkLst>
            <pc:docMk/>
            <pc:sldMk cId="859302090" sldId="290"/>
            <ac:spMk id="7" creationId="{60E40FB4-6991-9AAE-665E-DAF5B4F416F6}"/>
          </ac:spMkLst>
        </pc:spChg>
        <pc:spChg chg="mod">
          <ac:chgData name="Gustavo Moura" userId="7b2cd69841026583" providerId="LiveId" clId="{B0C4FC15-E080-5B4E-BA75-6D96630E21B7}" dt="2024-06-26T10:31:32.300" v="1213" actId="34135"/>
          <ac:spMkLst>
            <pc:docMk/>
            <pc:sldMk cId="859302090" sldId="290"/>
            <ac:spMk id="8" creationId="{CA6CAEAB-A7D7-5827-A268-2CCFDCB9F034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k cId="859302090" sldId="290"/>
            <ac:spMk id="9" creationId="{F51DE616-7C1F-7642-D5FC-E74DAA56B98F}"/>
          </ac:spMkLst>
        </pc:spChg>
        <pc:spChg chg="mod">
          <ac:chgData name="Gustavo Moura" userId="7b2cd69841026583" providerId="LiveId" clId="{B0C4FC15-E080-5B4E-BA75-6D96630E21B7}" dt="2024-06-26T10:32:09.252" v="1219" actId="34135"/>
          <ac:spMkLst>
            <pc:docMk/>
            <pc:sldMk cId="859302090" sldId="290"/>
            <ac:spMk id="31" creationId="{3CAE361B-A5CD-9147-F051-8A6AF9E82CF2}"/>
          </ac:spMkLst>
        </pc:spChg>
        <pc:picChg chg="mod">
          <ac:chgData name="Gustavo Moura" userId="7b2cd69841026583" providerId="LiveId" clId="{B0C4FC15-E080-5B4E-BA75-6D96630E21B7}" dt="2024-06-26T10:31:25.485" v="1212" actId="34135"/>
          <ac:picMkLst>
            <pc:docMk/>
            <pc:sldMk cId="859302090" sldId="290"/>
            <ac:picMk id="5" creationId="{7FEFEA48-15CE-26CD-6313-D70A76FA266D}"/>
          </ac:picMkLst>
        </pc:picChg>
      </pc:sldChg>
      <pc:sldChg chg="modSp add mod">
        <pc:chgData name="Gustavo Moura" userId="7b2cd69841026583" providerId="LiveId" clId="{B0C4FC15-E080-5B4E-BA75-6D96630E21B7}" dt="2024-06-26T10:25:05.403" v="1125" actId="108"/>
        <pc:sldMkLst>
          <pc:docMk/>
          <pc:sldMk cId="3610387347" sldId="291"/>
        </pc:sldMkLst>
        <pc:spChg chg="mod">
          <ac:chgData name="Gustavo Moura" userId="7b2cd69841026583" providerId="LiveId" clId="{B0C4FC15-E080-5B4E-BA75-6D96630E21B7}" dt="2024-06-26T10:25:05.403" v="1125" actId="108"/>
          <ac:spMkLst>
            <pc:docMk/>
            <pc:sldMk cId="3610387347" sldId="291"/>
            <ac:spMk id="2" creationId="{8C4C5E08-DDDB-AA76-BBE3-11308A5BA79C}"/>
          </ac:spMkLst>
        </pc:spChg>
        <pc:spChg chg="mod">
          <ac:chgData name="Gustavo Moura" userId="7b2cd69841026583" providerId="LiveId" clId="{B0C4FC15-E080-5B4E-BA75-6D96630E21B7}" dt="2024-06-26T03:25:00.553" v="305" actId="20577"/>
          <ac:spMkLst>
            <pc:docMk/>
            <pc:sldMk cId="3610387347" sldId="291"/>
            <ac:spMk id="10" creationId="{D8C064A9-C379-8911-B826-945036446DE6}"/>
          </ac:spMkLst>
        </pc:spChg>
      </pc:sldChg>
      <pc:sldChg chg="modSp add mod">
        <pc:chgData name="Gustavo Moura" userId="7b2cd69841026583" providerId="LiveId" clId="{B0C4FC15-E080-5B4E-BA75-6D96630E21B7}" dt="2024-06-26T10:25:02.294" v="1122" actId="108"/>
        <pc:sldMkLst>
          <pc:docMk/>
          <pc:sldMk cId="47029533" sldId="292"/>
        </pc:sldMkLst>
        <pc:spChg chg="mod">
          <ac:chgData name="Gustavo Moura" userId="7b2cd69841026583" providerId="LiveId" clId="{B0C4FC15-E080-5B4E-BA75-6D96630E21B7}" dt="2024-06-26T10:25:02.294" v="1122" actId="108"/>
          <ac:spMkLst>
            <pc:docMk/>
            <pc:sldMk cId="47029533" sldId="292"/>
            <ac:spMk id="2" creationId="{EED7C739-410E-51EC-2212-CE01B6541EB5}"/>
          </ac:spMkLst>
        </pc:spChg>
        <pc:spChg chg="mod">
          <ac:chgData name="Gustavo Moura" userId="7b2cd69841026583" providerId="LiveId" clId="{B0C4FC15-E080-5B4E-BA75-6D96630E21B7}" dt="2024-06-26T03:38:45.932" v="460" actId="20577"/>
          <ac:spMkLst>
            <pc:docMk/>
            <pc:sldMk cId="47029533" sldId="292"/>
            <ac:spMk id="10" creationId="{669F4A76-C909-05E2-D4B8-DAFBC82A8C45}"/>
          </ac:spMkLst>
        </pc:spChg>
      </pc:sldChg>
      <pc:sldChg chg="modSp add mod">
        <pc:chgData name="Gustavo Moura" userId="7b2cd69841026583" providerId="LiveId" clId="{B0C4FC15-E080-5B4E-BA75-6D96630E21B7}" dt="2024-06-26T10:24:59.681" v="1120" actId="108"/>
        <pc:sldMkLst>
          <pc:docMk/>
          <pc:sldMk cId="1414938633" sldId="293"/>
        </pc:sldMkLst>
        <pc:spChg chg="mod">
          <ac:chgData name="Gustavo Moura" userId="7b2cd69841026583" providerId="LiveId" clId="{B0C4FC15-E080-5B4E-BA75-6D96630E21B7}" dt="2024-06-26T10:24:59.681" v="1120" actId="108"/>
          <ac:spMkLst>
            <pc:docMk/>
            <pc:sldMk cId="1414938633" sldId="293"/>
            <ac:spMk id="2" creationId="{58EA4555-70B2-EBEE-B53C-6BF3E8E0828F}"/>
          </ac:spMkLst>
        </pc:spChg>
        <pc:spChg chg="mod">
          <ac:chgData name="Gustavo Moura" userId="7b2cd69841026583" providerId="LiveId" clId="{B0C4FC15-E080-5B4E-BA75-6D96630E21B7}" dt="2024-06-26T03:49:14.089" v="592" actId="20577"/>
          <ac:spMkLst>
            <pc:docMk/>
            <pc:sldMk cId="1414938633" sldId="293"/>
            <ac:spMk id="10" creationId="{AB970FDE-75C4-97AD-13D6-DBB374383F72}"/>
          </ac:spMkLst>
        </pc:spChg>
      </pc:sldChg>
      <pc:sldChg chg="modSp add mod">
        <pc:chgData name="Gustavo Moura" userId="7b2cd69841026583" providerId="LiveId" clId="{B0C4FC15-E080-5B4E-BA75-6D96630E21B7}" dt="2024-06-26T10:24:56.793" v="1118" actId="108"/>
        <pc:sldMkLst>
          <pc:docMk/>
          <pc:sldMk cId="2423960608" sldId="294"/>
        </pc:sldMkLst>
        <pc:spChg chg="mod">
          <ac:chgData name="Gustavo Moura" userId="7b2cd69841026583" providerId="LiveId" clId="{B0C4FC15-E080-5B4E-BA75-6D96630E21B7}" dt="2024-06-26T10:24:56.793" v="1118" actId="108"/>
          <ac:spMkLst>
            <pc:docMk/>
            <pc:sldMk cId="2423960608" sldId="294"/>
            <ac:spMk id="2" creationId="{3D658803-3BEC-1731-A0EC-F53769B4ADDA}"/>
          </ac:spMkLst>
        </pc:spChg>
        <pc:spChg chg="mod">
          <ac:chgData name="Gustavo Moura" userId="7b2cd69841026583" providerId="LiveId" clId="{B0C4FC15-E080-5B4E-BA75-6D96630E21B7}" dt="2024-06-26T03:54:31.144" v="645" actId="404"/>
          <ac:spMkLst>
            <pc:docMk/>
            <pc:sldMk cId="2423960608" sldId="294"/>
            <ac:spMk id="10" creationId="{757EACCD-C225-AF63-6CDC-4B229E37F972}"/>
          </ac:spMkLst>
        </pc:spChg>
      </pc:sldChg>
      <pc:sldChg chg="modSp add mod">
        <pc:chgData name="Gustavo Moura" userId="7b2cd69841026583" providerId="LiveId" clId="{B0C4FC15-E080-5B4E-BA75-6D96630E21B7}" dt="2024-06-26T10:30:36.806" v="1194" actId="1036"/>
        <pc:sldMkLst>
          <pc:docMk/>
          <pc:sldMk cId="1431851641" sldId="295"/>
        </pc:sldMkLst>
        <pc:spChg chg="mod">
          <ac:chgData name="Gustavo Moura" userId="7b2cd69841026583" providerId="LiveId" clId="{B0C4FC15-E080-5B4E-BA75-6D96630E21B7}" dt="2024-06-26T10:30:36.806" v="1194" actId="1036"/>
          <ac:spMkLst>
            <pc:docMk/>
            <pc:sldMk cId="1431851641" sldId="295"/>
            <ac:spMk id="2" creationId="{04E9633D-2FAA-AD79-C96E-E08FFB8AE97E}"/>
          </ac:spMkLst>
        </pc:spChg>
        <pc:spChg chg="mod">
          <ac:chgData name="Gustavo Moura" userId="7b2cd69841026583" providerId="LiveId" clId="{B0C4FC15-E080-5B4E-BA75-6D96630E21B7}" dt="2024-06-26T04:00:33.746" v="716" actId="2710"/>
          <ac:spMkLst>
            <pc:docMk/>
            <pc:sldMk cId="1431851641" sldId="295"/>
            <ac:spMk id="10" creationId="{166E80AD-1111-9535-8B4C-E2D851D89C59}"/>
          </ac:spMkLst>
        </pc:spChg>
      </pc:sldChg>
      <pc:sldChg chg="addSp delSp modSp add mod">
        <pc:chgData name="Gustavo Moura" userId="7b2cd69841026583" providerId="LiveId" clId="{B0C4FC15-E080-5B4E-BA75-6D96630E21B7}" dt="2024-06-26T10:24:37.324" v="1112"/>
        <pc:sldMkLst>
          <pc:docMk/>
          <pc:sldMk cId="288589979" sldId="296"/>
        </pc:sldMkLst>
        <pc:spChg chg="del mod">
          <ac:chgData name="Gustavo Moura" userId="7b2cd69841026583" providerId="LiveId" clId="{B0C4FC15-E080-5B4E-BA75-6D96630E21B7}" dt="2024-06-26T10:24:36.237" v="1111" actId="478"/>
          <ac:spMkLst>
            <pc:docMk/>
            <pc:sldMk cId="288589979" sldId="296"/>
            <ac:spMk id="2" creationId="{7F10577C-9F7C-C399-E970-885A01ED160C}"/>
          </ac:spMkLst>
        </pc:spChg>
        <pc:spChg chg="add mod">
          <ac:chgData name="Gustavo Moura" userId="7b2cd69841026583" providerId="LiveId" clId="{B0C4FC15-E080-5B4E-BA75-6D96630E21B7}" dt="2024-06-26T10:12:08.473" v="1084" actId="20577"/>
          <ac:spMkLst>
            <pc:docMk/>
            <pc:sldMk cId="288589979" sldId="296"/>
            <ac:spMk id="3" creationId="{D2189FB3-2082-305C-E65B-EF9FECBB96C6}"/>
          </ac:spMkLst>
        </pc:spChg>
        <pc:spChg chg="add mod">
          <ac:chgData name="Gustavo Moura" userId="7b2cd69841026583" providerId="LiveId" clId="{B0C4FC15-E080-5B4E-BA75-6D96630E21B7}" dt="2024-06-26T10:24:33.241" v="1110"/>
          <ac:spMkLst>
            <pc:docMk/>
            <pc:sldMk cId="288589979" sldId="296"/>
            <ac:spMk id="4" creationId="{8ED9718B-DE8A-3776-919A-BE9D331FDCE6}"/>
          </ac:spMkLst>
        </pc:spChg>
        <pc:spChg chg="add mod">
          <ac:chgData name="Gustavo Moura" userId="7b2cd69841026583" providerId="LiveId" clId="{B0C4FC15-E080-5B4E-BA75-6D96630E21B7}" dt="2024-06-26T10:24:37.324" v="1112"/>
          <ac:spMkLst>
            <pc:docMk/>
            <pc:sldMk cId="288589979" sldId="296"/>
            <ac:spMk id="6" creationId="{D9DA61EF-5E2C-11E8-B81D-DA3781D620BC}"/>
          </ac:spMkLst>
        </pc:spChg>
        <pc:spChg chg="mod">
          <ac:chgData name="Gustavo Moura" userId="7b2cd69841026583" providerId="LiveId" clId="{B0C4FC15-E080-5B4E-BA75-6D96630E21B7}" dt="2024-06-26T10:12:43.074" v="1088"/>
          <ac:spMkLst>
            <pc:docMk/>
            <pc:sldMk cId="288589979" sldId="296"/>
            <ac:spMk id="10" creationId="{A19805A1-02F1-071A-67F2-C320737345B7}"/>
          </ac:spMkLst>
        </pc:spChg>
      </pc:sldChg>
      <pc:sldChg chg="modSp add mod">
        <pc:chgData name="Gustavo Moura" userId="7b2cd69841026583" providerId="LiveId" clId="{B0C4FC15-E080-5B4E-BA75-6D96630E21B7}" dt="2024-06-26T10:33:56.873" v="1239" actId="20577"/>
        <pc:sldMkLst>
          <pc:docMk/>
          <pc:sldMk cId="2922935078" sldId="297"/>
        </pc:sldMkLst>
        <pc:spChg chg="mod">
          <ac:chgData name="Gustavo Moura" userId="7b2cd69841026583" providerId="LiveId" clId="{B0C4FC15-E080-5B4E-BA75-6D96630E21B7}" dt="2024-06-26T10:23:30.344" v="1102" actId="948"/>
          <ac:spMkLst>
            <pc:docMk/>
            <pc:sldMk cId="2922935078" sldId="297"/>
            <ac:spMk id="2" creationId="{93EE7BBE-0801-BEFC-7B22-065F61E824F9}"/>
          </ac:spMkLst>
        </pc:spChg>
        <pc:spChg chg="mod">
          <ac:chgData name="Gustavo Moura" userId="7b2cd69841026583" providerId="LiveId" clId="{B0C4FC15-E080-5B4E-BA75-6D96630E21B7}" dt="2024-06-26T10:33:56.873" v="1239" actId="20577"/>
          <ac:spMkLst>
            <pc:docMk/>
            <pc:sldMk cId="2922935078" sldId="297"/>
            <ac:spMk id="10" creationId="{0DC98FC3-F234-56E6-717C-0F6C4F229E34}"/>
          </ac:spMkLst>
        </pc:spChg>
      </pc:sldChg>
      <pc:sldChg chg="addSp delSp modSp add mod">
        <pc:chgData name="Gustavo Moura" userId="7b2cd69841026583" providerId="LiveId" clId="{B0C4FC15-E080-5B4E-BA75-6D96630E21B7}" dt="2024-06-26T10:31:16.681" v="1209" actId="478"/>
        <pc:sldMkLst>
          <pc:docMk/>
          <pc:sldMk cId="94913829" sldId="298"/>
        </pc:sldMkLst>
        <pc:spChg chg="del mod">
          <ac:chgData name="Gustavo Moura" userId="7b2cd69841026583" providerId="LiveId" clId="{B0C4FC15-E080-5B4E-BA75-6D96630E21B7}" dt="2024-06-26T10:31:16.681" v="1209" actId="478"/>
          <ac:spMkLst>
            <pc:docMk/>
            <pc:sldMk cId="94913829" sldId="298"/>
            <ac:spMk id="2" creationId="{25640D60-C30B-0F89-83F6-90B7E70120EE}"/>
          </ac:spMkLst>
        </pc:spChg>
        <pc:spChg chg="add mod">
          <ac:chgData name="Gustavo Moura" userId="7b2cd69841026583" providerId="LiveId" clId="{B0C4FC15-E080-5B4E-BA75-6D96630E21B7}" dt="2024-06-26T10:30:57.806" v="1196"/>
          <ac:spMkLst>
            <pc:docMk/>
            <pc:sldMk cId="94913829" sldId="298"/>
            <ac:spMk id="3" creationId="{B40FDF7E-4DBC-D522-A2FC-D8522A5C04F6}"/>
          </ac:spMkLst>
        </pc:spChg>
        <pc:spChg chg="add mod">
          <ac:chgData name="Gustavo Moura" userId="7b2cd69841026583" providerId="LiveId" clId="{B0C4FC15-E080-5B4E-BA75-6D96630E21B7}" dt="2024-06-26T10:31:11.846" v="1208" actId="20577"/>
          <ac:spMkLst>
            <pc:docMk/>
            <pc:sldMk cId="94913829" sldId="298"/>
            <ac:spMk id="4" creationId="{2F042A93-6FF5-B0A6-904F-B493C73A92D9}"/>
          </ac:spMkLst>
        </pc:spChg>
      </pc:sldChg>
      <pc:sldChg chg="modSp add mod">
        <pc:chgData name="Gustavo Moura" userId="7b2cd69841026583" providerId="LiveId" clId="{B0C4FC15-E080-5B4E-BA75-6D96630E21B7}" dt="2024-06-26T10:24:04.710" v="1106" actId="1076"/>
        <pc:sldMkLst>
          <pc:docMk/>
          <pc:sldMk cId="437363402" sldId="299"/>
        </pc:sldMkLst>
        <pc:spChg chg="mod">
          <ac:chgData name="Gustavo Moura" userId="7b2cd69841026583" providerId="LiveId" clId="{B0C4FC15-E080-5B4E-BA75-6D96630E21B7}" dt="2024-06-26T10:24:00.271" v="1104" actId="108"/>
          <ac:spMkLst>
            <pc:docMk/>
            <pc:sldMk cId="437363402" sldId="299"/>
            <ac:spMk id="2" creationId="{D3750F13-5BF7-0D1A-EA3A-C7C25B2FCCB7}"/>
          </ac:spMkLst>
        </pc:spChg>
        <pc:spChg chg="mod">
          <ac:chgData name="Gustavo Moura" userId="7b2cd69841026583" providerId="LiveId" clId="{B0C4FC15-E080-5B4E-BA75-6D96630E21B7}" dt="2024-06-26T10:24:04.710" v="1106" actId="1076"/>
          <ac:spMkLst>
            <pc:docMk/>
            <pc:sldMk cId="437363402" sldId="299"/>
            <ac:spMk id="3" creationId="{F63675B7-039E-0C01-E921-743989D7B416}"/>
          </ac:spMkLst>
        </pc:spChg>
        <pc:spChg chg="mod">
          <ac:chgData name="Gustavo Moura" userId="7b2cd69841026583" providerId="LiveId" clId="{B0C4FC15-E080-5B4E-BA75-6D96630E21B7}" dt="2024-06-26T10:08:39.998" v="1030" actId="20577"/>
          <ac:spMkLst>
            <pc:docMk/>
            <pc:sldMk cId="437363402" sldId="299"/>
            <ac:spMk id="10" creationId="{BDEB2198-C85B-2DDF-E22D-1AA19B6C97B7}"/>
          </ac:spMkLst>
        </pc:spChg>
      </pc:sldChg>
      <pc:sldChg chg="add del">
        <pc:chgData name="Gustavo Moura" userId="7b2cd69841026583" providerId="LiveId" clId="{B0C4FC15-E080-5B4E-BA75-6D96630E21B7}" dt="2024-06-26T10:07:09.227" v="1003" actId="2696"/>
        <pc:sldMkLst>
          <pc:docMk/>
          <pc:sldMk cId="2391157757" sldId="299"/>
        </pc:sldMkLst>
      </pc:sldChg>
      <pc:sldChg chg="addSp delSp modSp add mod">
        <pc:chgData name="Gustavo Moura" userId="7b2cd69841026583" providerId="LiveId" clId="{B0C4FC15-E080-5B4E-BA75-6D96630E21B7}" dt="2024-06-26T10:24:27.671" v="1109"/>
        <pc:sldMkLst>
          <pc:docMk/>
          <pc:sldMk cId="2129578867" sldId="300"/>
        </pc:sldMkLst>
        <pc:spChg chg="del">
          <ac:chgData name="Gustavo Moura" userId="7b2cd69841026583" providerId="LiveId" clId="{B0C4FC15-E080-5B4E-BA75-6D96630E21B7}" dt="2024-06-26T10:24:26.650" v="1108" actId="478"/>
          <ac:spMkLst>
            <pc:docMk/>
            <pc:sldMk cId="2129578867" sldId="300"/>
            <ac:spMk id="2" creationId="{C1DCAF0D-7D0F-46BE-00D0-6712F360711F}"/>
          </ac:spMkLst>
        </pc:spChg>
        <pc:spChg chg="mod">
          <ac:chgData name="Gustavo Moura" userId="7b2cd69841026583" providerId="LiveId" clId="{B0C4FC15-E080-5B4E-BA75-6D96630E21B7}" dt="2024-06-26T10:13:30.533" v="1091" actId="1076"/>
          <ac:spMkLst>
            <pc:docMk/>
            <pc:sldMk cId="2129578867" sldId="300"/>
            <ac:spMk id="3" creationId="{19364807-106D-AE6B-1BF9-FFFED649E411}"/>
          </ac:spMkLst>
        </pc:spChg>
        <pc:spChg chg="add mod">
          <ac:chgData name="Gustavo Moura" userId="7b2cd69841026583" providerId="LiveId" clId="{B0C4FC15-E080-5B4E-BA75-6D96630E21B7}" dt="2024-06-26T10:24:22.033" v="1107"/>
          <ac:spMkLst>
            <pc:docMk/>
            <pc:sldMk cId="2129578867" sldId="300"/>
            <ac:spMk id="4" creationId="{12E0EDD0-41DB-702D-5D42-85C4C79F262E}"/>
          </ac:spMkLst>
        </pc:spChg>
        <pc:spChg chg="add mod">
          <ac:chgData name="Gustavo Moura" userId="7b2cd69841026583" providerId="LiveId" clId="{B0C4FC15-E080-5B4E-BA75-6D96630E21B7}" dt="2024-06-26T10:24:27.671" v="1109"/>
          <ac:spMkLst>
            <pc:docMk/>
            <pc:sldMk cId="2129578867" sldId="300"/>
            <ac:spMk id="6" creationId="{4EC6F1E1-31E2-8CB0-37BD-4588CCC0FD23}"/>
          </ac:spMkLst>
        </pc:spChg>
        <pc:spChg chg="mod">
          <ac:chgData name="Gustavo Moura" userId="7b2cd69841026583" providerId="LiveId" clId="{B0C4FC15-E080-5B4E-BA75-6D96630E21B7}" dt="2024-06-26T10:12:49.933" v="1089" actId="20577"/>
          <ac:spMkLst>
            <pc:docMk/>
            <pc:sldMk cId="2129578867" sldId="300"/>
            <ac:spMk id="10" creationId="{0A62B29F-B4E6-491F-CAD4-E72ACAADE555}"/>
          </ac:spMkLst>
        </pc:spChg>
      </pc:sldChg>
      <pc:sldMasterChg chg="modSp modSldLayout">
        <pc:chgData name="Gustavo Moura" userId="7b2cd69841026583" providerId="LiveId" clId="{B0C4FC15-E080-5B4E-BA75-6D96630E21B7}" dt="2024-06-26T03:15:11.494" v="163"/>
        <pc:sldMasterMkLst>
          <pc:docMk/>
          <pc:sldMasterMk cId="4032995603" sldId="2147483660"/>
        </pc:sldMasterMkLst>
        <pc:spChg chg="mod">
          <ac:chgData name="Gustavo Moura" userId="7b2cd69841026583" providerId="LiveId" clId="{B0C4FC15-E080-5B4E-BA75-6D96630E21B7}" dt="2024-06-26T03:15:11.494" v="163"/>
          <ac:spMkLst>
            <pc:docMk/>
            <pc:sldMasterMk cId="4032995603" sldId="2147483660"/>
            <ac:spMk id="2" creationId="{00000000-0000-0000-0000-000000000000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asterMk cId="4032995603" sldId="2147483660"/>
            <ac:spMk id="3" creationId="{00000000-0000-0000-0000-000000000000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asterMk cId="4032995603" sldId="2147483660"/>
            <ac:spMk id="4" creationId="{00000000-0000-0000-0000-000000000000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asterMk cId="4032995603" sldId="2147483660"/>
            <ac:spMk id="5" creationId="{00000000-0000-0000-0000-000000000000}"/>
          </ac:spMkLst>
        </pc:spChg>
        <pc:spChg chg="mod">
          <ac:chgData name="Gustavo Moura" userId="7b2cd69841026583" providerId="LiveId" clId="{B0C4FC15-E080-5B4E-BA75-6D96630E21B7}" dt="2024-06-26T03:15:11.494" v="163"/>
          <ac:spMkLst>
            <pc:docMk/>
            <pc:sldMasterMk cId="4032995603" sldId="2147483660"/>
            <ac:spMk id="6" creationId="{00000000-0000-0000-0000-000000000000}"/>
          </ac:spMkLst>
        </pc:spChg>
        <pc:sldLayoutChg chg="modSp">
          <pc:chgData name="Gustavo Moura" userId="7b2cd69841026583" providerId="LiveId" clId="{B0C4FC15-E080-5B4E-BA75-6D96630E21B7}" dt="2024-06-26T03:15:11.494" v="163"/>
          <pc:sldLayoutMkLst>
            <pc:docMk/>
            <pc:sldMasterMk cId="4032995603" sldId="2147483660"/>
            <pc:sldLayoutMk cId="1385036751" sldId="2147483661"/>
          </pc:sldLayoutMkLst>
          <pc:spChg chg="mod">
            <ac:chgData name="Gustavo Moura" userId="7b2cd69841026583" providerId="LiveId" clId="{B0C4FC15-E080-5B4E-BA75-6D96630E21B7}" dt="2024-06-26T03:15:11.494" v="163"/>
            <ac:spMkLst>
              <pc:docMk/>
              <pc:sldMasterMk cId="4032995603" sldId="2147483660"/>
              <pc:sldLayoutMk cId="1385036751" sldId="2147483661"/>
              <ac:spMk id="2" creationId="{00000000-0000-0000-0000-000000000000}"/>
            </ac:spMkLst>
          </pc:spChg>
          <pc:spChg chg="mod">
            <ac:chgData name="Gustavo Moura" userId="7b2cd69841026583" providerId="LiveId" clId="{B0C4FC15-E080-5B4E-BA75-6D96630E21B7}" dt="2024-06-26T03:15:11.494" v="163"/>
            <ac:spMkLst>
              <pc:docMk/>
              <pc:sldMasterMk cId="4032995603" sldId="2147483660"/>
              <pc:sldLayoutMk cId="1385036751" sldId="2147483661"/>
              <ac:spMk id="3" creationId="{00000000-0000-0000-0000-000000000000}"/>
            </ac:spMkLst>
          </pc:spChg>
        </pc:sldLayoutChg>
        <pc:sldLayoutChg chg="modSp">
          <pc:chgData name="Gustavo Moura" userId="7b2cd69841026583" providerId="LiveId" clId="{B0C4FC15-E080-5B4E-BA75-6D96630E21B7}" dt="2024-06-26T03:15:11.494" v="163"/>
          <pc:sldLayoutMkLst>
            <pc:docMk/>
            <pc:sldMasterMk cId="4032995603" sldId="2147483660"/>
            <pc:sldLayoutMk cId="346286473" sldId="2147483663"/>
          </pc:sldLayoutMkLst>
          <pc:spChg chg="mod">
            <ac:chgData name="Gustavo Moura" userId="7b2cd69841026583" providerId="LiveId" clId="{B0C4FC15-E080-5B4E-BA75-6D96630E21B7}" dt="2024-06-26T03:15:11.494" v="163"/>
            <ac:spMkLst>
              <pc:docMk/>
              <pc:sldMasterMk cId="4032995603" sldId="2147483660"/>
              <pc:sldLayoutMk cId="346286473" sldId="2147483663"/>
              <ac:spMk id="2" creationId="{00000000-0000-0000-0000-000000000000}"/>
            </ac:spMkLst>
          </pc:spChg>
          <pc:spChg chg="mod">
            <ac:chgData name="Gustavo Moura" userId="7b2cd69841026583" providerId="LiveId" clId="{B0C4FC15-E080-5B4E-BA75-6D96630E21B7}" dt="2024-06-26T03:15:11.494" v="163"/>
            <ac:spMkLst>
              <pc:docMk/>
              <pc:sldMasterMk cId="4032995603" sldId="2147483660"/>
              <pc:sldLayoutMk cId="346286473" sldId="2147483663"/>
              <ac:spMk id="3" creationId="{00000000-0000-0000-0000-000000000000}"/>
            </ac:spMkLst>
          </pc:spChg>
        </pc:sldLayoutChg>
        <pc:sldLayoutChg chg="modSp">
          <pc:chgData name="Gustavo Moura" userId="7b2cd69841026583" providerId="LiveId" clId="{B0C4FC15-E080-5B4E-BA75-6D96630E21B7}" dt="2024-06-26T03:15:11.494" v="163"/>
          <pc:sldLayoutMkLst>
            <pc:docMk/>
            <pc:sldMasterMk cId="4032995603" sldId="2147483660"/>
            <pc:sldLayoutMk cId="4210188918" sldId="2147483664"/>
          </pc:sldLayoutMkLst>
          <pc:spChg chg="mod">
            <ac:chgData name="Gustavo Moura" userId="7b2cd69841026583" providerId="LiveId" clId="{B0C4FC15-E080-5B4E-BA75-6D96630E21B7}" dt="2024-06-26T03:15:11.494" v="163"/>
            <ac:spMkLst>
              <pc:docMk/>
              <pc:sldMasterMk cId="4032995603" sldId="2147483660"/>
              <pc:sldLayoutMk cId="4210188918" sldId="2147483664"/>
              <ac:spMk id="3" creationId="{00000000-0000-0000-0000-000000000000}"/>
            </ac:spMkLst>
          </pc:spChg>
          <pc:spChg chg="mod">
            <ac:chgData name="Gustavo Moura" userId="7b2cd69841026583" providerId="LiveId" clId="{B0C4FC15-E080-5B4E-BA75-6D96630E21B7}" dt="2024-06-26T03:15:11.494" v="163"/>
            <ac:spMkLst>
              <pc:docMk/>
              <pc:sldMasterMk cId="4032995603" sldId="2147483660"/>
              <pc:sldLayoutMk cId="4210188918" sldId="2147483664"/>
              <ac:spMk id="4" creationId="{00000000-0000-0000-0000-000000000000}"/>
            </ac:spMkLst>
          </pc:spChg>
        </pc:sldLayoutChg>
        <pc:sldLayoutChg chg="modSp">
          <pc:chgData name="Gustavo Moura" userId="7b2cd69841026583" providerId="LiveId" clId="{B0C4FC15-E080-5B4E-BA75-6D96630E21B7}" dt="2024-06-26T03:15:11.494" v="163"/>
          <pc:sldLayoutMkLst>
            <pc:docMk/>
            <pc:sldMasterMk cId="4032995603" sldId="2147483660"/>
            <pc:sldLayoutMk cId="2237384419" sldId="2147483665"/>
          </pc:sldLayoutMkLst>
          <pc:spChg chg="mod">
            <ac:chgData name="Gustavo Moura" userId="7b2cd69841026583" providerId="LiveId" clId="{B0C4FC15-E080-5B4E-BA75-6D96630E21B7}" dt="2024-06-26T03:15:11.494" v="163"/>
            <ac:spMkLst>
              <pc:docMk/>
              <pc:sldMasterMk cId="4032995603" sldId="2147483660"/>
              <pc:sldLayoutMk cId="2237384419" sldId="2147483665"/>
              <ac:spMk id="2" creationId="{00000000-0000-0000-0000-000000000000}"/>
            </ac:spMkLst>
          </pc:spChg>
          <pc:spChg chg="mod">
            <ac:chgData name="Gustavo Moura" userId="7b2cd69841026583" providerId="LiveId" clId="{B0C4FC15-E080-5B4E-BA75-6D96630E21B7}" dt="2024-06-26T03:15:11.494" v="163"/>
            <ac:spMkLst>
              <pc:docMk/>
              <pc:sldMasterMk cId="4032995603" sldId="2147483660"/>
              <pc:sldLayoutMk cId="2237384419" sldId="2147483665"/>
              <ac:spMk id="3" creationId="{00000000-0000-0000-0000-000000000000}"/>
            </ac:spMkLst>
          </pc:spChg>
          <pc:spChg chg="mod">
            <ac:chgData name="Gustavo Moura" userId="7b2cd69841026583" providerId="LiveId" clId="{B0C4FC15-E080-5B4E-BA75-6D96630E21B7}" dt="2024-06-26T03:15:11.494" v="163"/>
            <ac:spMkLst>
              <pc:docMk/>
              <pc:sldMasterMk cId="4032995603" sldId="2147483660"/>
              <pc:sldLayoutMk cId="2237384419" sldId="2147483665"/>
              <ac:spMk id="4" creationId="{00000000-0000-0000-0000-000000000000}"/>
            </ac:spMkLst>
          </pc:spChg>
          <pc:spChg chg="mod">
            <ac:chgData name="Gustavo Moura" userId="7b2cd69841026583" providerId="LiveId" clId="{B0C4FC15-E080-5B4E-BA75-6D96630E21B7}" dt="2024-06-26T03:15:11.494" v="163"/>
            <ac:spMkLst>
              <pc:docMk/>
              <pc:sldMasterMk cId="4032995603" sldId="2147483660"/>
              <pc:sldLayoutMk cId="2237384419" sldId="2147483665"/>
              <ac:spMk id="5" creationId="{00000000-0000-0000-0000-000000000000}"/>
            </ac:spMkLst>
          </pc:spChg>
          <pc:spChg chg="mod">
            <ac:chgData name="Gustavo Moura" userId="7b2cd69841026583" providerId="LiveId" clId="{B0C4FC15-E080-5B4E-BA75-6D96630E21B7}" dt="2024-06-26T03:15:11.494" v="163"/>
            <ac:spMkLst>
              <pc:docMk/>
              <pc:sldMasterMk cId="4032995603" sldId="2147483660"/>
              <pc:sldLayoutMk cId="2237384419" sldId="2147483665"/>
              <ac:spMk id="6" creationId="{00000000-0000-0000-0000-000000000000}"/>
            </ac:spMkLst>
          </pc:spChg>
        </pc:sldLayoutChg>
        <pc:sldLayoutChg chg="modSp">
          <pc:chgData name="Gustavo Moura" userId="7b2cd69841026583" providerId="LiveId" clId="{B0C4FC15-E080-5B4E-BA75-6D96630E21B7}" dt="2024-06-26T03:15:11.494" v="163"/>
          <pc:sldLayoutMkLst>
            <pc:docMk/>
            <pc:sldMasterMk cId="4032995603" sldId="2147483660"/>
            <pc:sldLayoutMk cId="3875109410" sldId="2147483668"/>
          </pc:sldLayoutMkLst>
          <pc:spChg chg="mod">
            <ac:chgData name="Gustavo Moura" userId="7b2cd69841026583" providerId="LiveId" clId="{B0C4FC15-E080-5B4E-BA75-6D96630E21B7}" dt="2024-06-26T03:15:11.494" v="163"/>
            <ac:spMkLst>
              <pc:docMk/>
              <pc:sldMasterMk cId="4032995603" sldId="2147483660"/>
              <pc:sldLayoutMk cId="3875109410" sldId="2147483668"/>
              <ac:spMk id="2" creationId="{00000000-0000-0000-0000-000000000000}"/>
            </ac:spMkLst>
          </pc:spChg>
          <pc:spChg chg="mod">
            <ac:chgData name="Gustavo Moura" userId="7b2cd69841026583" providerId="LiveId" clId="{B0C4FC15-E080-5B4E-BA75-6D96630E21B7}" dt="2024-06-26T03:15:11.494" v="163"/>
            <ac:spMkLst>
              <pc:docMk/>
              <pc:sldMasterMk cId="4032995603" sldId="2147483660"/>
              <pc:sldLayoutMk cId="3875109410" sldId="2147483668"/>
              <ac:spMk id="3" creationId="{00000000-0000-0000-0000-000000000000}"/>
            </ac:spMkLst>
          </pc:spChg>
          <pc:spChg chg="mod">
            <ac:chgData name="Gustavo Moura" userId="7b2cd69841026583" providerId="LiveId" clId="{B0C4FC15-E080-5B4E-BA75-6D96630E21B7}" dt="2024-06-26T03:15:11.494" v="163"/>
            <ac:spMkLst>
              <pc:docMk/>
              <pc:sldMasterMk cId="4032995603" sldId="2147483660"/>
              <pc:sldLayoutMk cId="3875109410" sldId="2147483668"/>
              <ac:spMk id="4" creationId="{00000000-0000-0000-0000-000000000000}"/>
            </ac:spMkLst>
          </pc:spChg>
        </pc:sldLayoutChg>
        <pc:sldLayoutChg chg="modSp">
          <pc:chgData name="Gustavo Moura" userId="7b2cd69841026583" providerId="LiveId" clId="{B0C4FC15-E080-5B4E-BA75-6D96630E21B7}" dt="2024-06-26T03:15:11.494" v="163"/>
          <pc:sldLayoutMkLst>
            <pc:docMk/>
            <pc:sldMasterMk cId="4032995603" sldId="2147483660"/>
            <pc:sldLayoutMk cId="3900907862" sldId="2147483669"/>
          </pc:sldLayoutMkLst>
          <pc:spChg chg="mod">
            <ac:chgData name="Gustavo Moura" userId="7b2cd69841026583" providerId="LiveId" clId="{B0C4FC15-E080-5B4E-BA75-6D96630E21B7}" dt="2024-06-26T03:15:11.494" v="163"/>
            <ac:spMkLst>
              <pc:docMk/>
              <pc:sldMasterMk cId="4032995603" sldId="2147483660"/>
              <pc:sldLayoutMk cId="3900907862" sldId="2147483669"/>
              <ac:spMk id="2" creationId="{00000000-0000-0000-0000-000000000000}"/>
            </ac:spMkLst>
          </pc:spChg>
          <pc:spChg chg="mod">
            <ac:chgData name="Gustavo Moura" userId="7b2cd69841026583" providerId="LiveId" clId="{B0C4FC15-E080-5B4E-BA75-6D96630E21B7}" dt="2024-06-26T03:15:11.494" v="163"/>
            <ac:spMkLst>
              <pc:docMk/>
              <pc:sldMasterMk cId="4032995603" sldId="2147483660"/>
              <pc:sldLayoutMk cId="3900907862" sldId="2147483669"/>
              <ac:spMk id="3" creationId="{00000000-0000-0000-0000-000000000000}"/>
            </ac:spMkLst>
          </pc:spChg>
          <pc:spChg chg="mod">
            <ac:chgData name="Gustavo Moura" userId="7b2cd69841026583" providerId="LiveId" clId="{B0C4FC15-E080-5B4E-BA75-6D96630E21B7}" dt="2024-06-26T03:15:11.494" v="163"/>
            <ac:spMkLst>
              <pc:docMk/>
              <pc:sldMasterMk cId="4032995603" sldId="2147483660"/>
              <pc:sldLayoutMk cId="3900907862" sldId="2147483669"/>
              <ac:spMk id="4" creationId="{00000000-0000-0000-0000-000000000000}"/>
            </ac:spMkLst>
          </pc:spChg>
        </pc:sldLayoutChg>
        <pc:sldLayoutChg chg="modSp">
          <pc:chgData name="Gustavo Moura" userId="7b2cd69841026583" providerId="LiveId" clId="{B0C4FC15-E080-5B4E-BA75-6D96630E21B7}" dt="2024-06-26T03:15:11.494" v="163"/>
          <pc:sldLayoutMkLst>
            <pc:docMk/>
            <pc:sldMasterMk cId="4032995603" sldId="2147483660"/>
            <pc:sldLayoutMk cId="1969733991" sldId="2147483671"/>
          </pc:sldLayoutMkLst>
          <pc:spChg chg="mod">
            <ac:chgData name="Gustavo Moura" userId="7b2cd69841026583" providerId="LiveId" clId="{B0C4FC15-E080-5B4E-BA75-6D96630E21B7}" dt="2024-06-26T03:15:11.494" v="163"/>
            <ac:spMkLst>
              <pc:docMk/>
              <pc:sldMasterMk cId="4032995603" sldId="2147483660"/>
              <pc:sldLayoutMk cId="1969733991" sldId="2147483671"/>
              <ac:spMk id="2" creationId="{00000000-0000-0000-0000-000000000000}"/>
            </ac:spMkLst>
          </pc:spChg>
          <pc:spChg chg="mod">
            <ac:chgData name="Gustavo Moura" userId="7b2cd69841026583" providerId="LiveId" clId="{B0C4FC15-E080-5B4E-BA75-6D96630E21B7}" dt="2024-06-26T03:15:11.494" v="163"/>
            <ac:spMkLst>
              <pc:docMk/>
              <pc:sldMasterMk cId="4032995603" sldId="2147483660"/>
              <pc:sldLayoutMk cId="1969733991" sldId="2147483671"/>
              <ac:spMk id="3" creationId="{00000000-0000-0000-0000-000000000000}"/>
            </ac:spMkLst>
          </pc:spChg>
        </pc:sldLayoutChg>
      </pc:sldMasterChg>
    </pc:docChg>
  </pc:docChgLst>
  <pc:docChgLst>
    <pc:chgData name="Gustavo Moura" userId="7b2cd69841026583" providerId="LiveId" clId="{E347C7D3-D702-1C40-B99A-AF02EA27B076}"/>
    <pc:docChg chg="undo custSel addSld modSld addMainMaster delMainMaster modMainMaster">
      <pc:chgData name="Gustavo Moura" userId="7b2cd69841026583" providerId="LiveId" clId="{E347C7D3-D702-1C40-B99A-AF02EA27B076}" dt="2023-06-10T21:12:53.284" v="8684" actId="14100"/>
      <pc:docMkLst>
        <pc:docMk/>
      </pc:docMkLst>
      <pc:sldChg chg="addSp delSp modSp mod setBg modClrScheme setClrOvrMap chgLayout">
        <pc:chgData name="Gustavo Moura" userId="7b2cd69841026583" providerId="LiveId" clId="{E347C7D3-D702-1C40-B99A-AF02EA27B076}" dt="2023-06-10T20:51:19.945" v="6005" actId="1076"/>
        <pc:sldMkLst>
          <pc:docMk/>
          <pc:sldMk cId="3783648239" sldId="256"/>
        </pc:sldMkLst>
        <pc:spChg chg="mod ord">
          <ac:chgData name="Gustavo Moura" userId="7b2cd69841026583" providerId="LiveId" clId="{E347C7D3-D702-1C40-B99A-AF02EA27B076}" dt="2023-06-10T20:49:42.868" v="5989" actId="26606"/>
          <ac:spMkLst>
            <pc:docMk/>
            <pc:sldMk cId="3783648239" sldId="256"/>
            <ac:spMk id="7" creationId="{D3136189-5D84-80AA-037E-24EA7C301522}"/>
          </ac:spMkLst>
        </pc:spChg>
        <pc:spChg chg="add del mod">
          <ac:chgData name="Gustavo Moura" userId="7b2cd69841026583" providerId="LiveId" clId="{E347C7D3-D702-1C40-B99A-AF02EA27B076}" dt="2023-06-10T20:23:10.340" v="161" actId="478"/>
          <ac:spMkLst>
            <pc:docMk/>
            <pc:sldMk cId="3783648239" sldId="256"/>
            <ac:spMk id="20" creationId="{30B07ABD-D6A8-C318-A14C-5682E2FFB0A7}"/>
          </ac:spMkLst>
        </pc:spChg>
        <pc:spChg chg="add del mod">
          <ac:chgData name="Gustavo Moura" userId="7b2cd69841026583" providerId="LiveId" clId="{E347C7D3-D702-1C40-B99A-AF02EA27B076}" dt="2023-06-10T20:28:49.986" v="484" actId="478"/>
          <ac:spMkLst>
            <pc:docMk/>
            <pc:sldMk cId="3783648239" sldId="256"/>
            <ac:spMk id="23" creationId="{ACAA60A1-2DB8-2E88-8D09-0DA799BC4139}"/>
          </ac:spMkLst>
        </pc:spChg>
        <pc:spChg chg="add del mod">
          <ac:chgData name="Gustavo Moura" userId="7b2cd69841026583" providerId="LiveId" clId="{E347C7D3-D702-1C40-B99A-AF02EA27B076}" dt="2023-06-10T20:38:01.236" v="3324" actId="478"/>
          <ac:spMkLst>
            <pc:docMk/>
            <pc:sldMk cId="3783648239" sldId="256"/>
            <ac:spMk id="24" creationId="{094F10FE-6539-D068-EDE8-67A5F91FFECD}"/>
          </ac:spMkLst>
        </pc:spChg>
        <pc:spChg chg="add del mod">
          <ac:chgData name="Gustavo Moura" userId="7b2cd69841026583" providerId="LiveId" clId="{E347C7D3-D702-1C40-B99A-AF02EA27B076}" dt="2023-06-10T20:49:05.745" v="5979" actId="478"/>
          <ac:spMkLst>
            <pc:docMk/>
            <pc:sldMk cId="3783648239" sldId="256"/>
            <ac:spMk id="25" creationId="{48125E17-17C8-A728-DA8D-F70AF922D61D}"/>
          </ac:spMkLst>
        </pc:spChg>
        <pc:spChg chg="add del">
          <ac:chgData name="Gustavo Moura" userId="7b2cd69841026583" providerId="LiveId" clId="{E347C7D3-D702-1C40-B99A-AF02EA27B076}" dt="2023-06-10T20:49:24.953" v="5981" actId="26606"/>
          <ac:spMkLst>
            <pc:docMk/>
            <pc:sldMk cId="3783648239" sldId="256"/>
            <ac:spMk id="27" creationId="{A8E9C91B-7EAD-4562-AB0E-DFB9663AECE3}"/>
          </ac:spMkLst>
        </pc:spChg>
        <pc:spChg chg="add del">
          <ac:chgData name="Gustavo Moura" userId="7b2cd69841026583" providerId="LiveId" clId="{E347C7D3-D702-1C40-B99A-AF02EA27B076}" dt="2023-06-10T20:49:24.953" v="5981" actId="26606"/>
          <ac:spMkLst>
            <pc:docMk/>
            <pc:sldMk cId="3783648239" sldId="256"/>
            <ac:spMk id="29" creationId="{652BD35A-BC99-4831-A358-06E2CEB96697}"/>
          </ac:spMkLst>
        </pc:spChg>
        <pc:spChg chg="add del">
          <ac:chgData name="Gustavo Moura" userId="7b2cd69841026583" providerId="LiveId" clId="{E347C7D3-D702-1C40-B99A-AF02EA27B076}" dt="2023-06-10T20:49:24.953" v="5981" actId="26606"/>
          <ac:spMkLst>
            <pc:docMk/>
            <pc:sldMk cId="3783648239" sldId="256"/>
            <ac:spMk id="31" creationId="{B76E24C1-2968-40DC-A36E-F6B85F0F0752}"/>
          </ac:spMkLst>
        </pc:spChg>
        <pc:spChg chg="add del">
          <ac:chgData name="Gustavo Moura" userId="7b2cd69841026583" providerId="LiveId" clId="{E347C7D3-D702-1C40-B99A-AF02EA27B076}" dt="2023-06-10T20:49:26.660" v="5983" actId="26606"/>
          <ac:spMkLst>
            <pc:docMk/>
            <pc:sldMk cId="3783648239" sldId="256"/>
            <ac:spMk id="33" creationId="{ADE57300-C7FF-4578-99A0-42B0295B123C}"/>
          </ac:spMkLst>
        </pc:spChg>
        <pc:spChg chg="add del">
          <ac:chgData name="Gustavo Moura" userId="7b2cd69841026583" providerId="LiveId" clId="{E347C7D3-D702-1C40-B99A-AF02EA27B076}" dt="2023-06-10T20:49:26.660" v="5983" actId="26606"/>
          <ac:spMkLst>
            <pc:docMk/>
            <pc:sldMk cId="3783648239" sldId="256"/>
            <ac:spMk id="34" creationId="{E20BB609-EF92-42DB-836C-0699A590B5CF}"/>
          </ac:spMkLst>
        </pc:spChg>
        <pc:spChg chg="add del">
          <ac:chgData name="Gustavo Moura" userId="7b2cd69841026583" providerId="LiveId" clId="{E347C7D3-D702-1C40-B99A-AF02EA27B076}" dt="2023-06-10T20:49:26.660" v="5983" actId="26606"/>
          <ac:spMkLst>
            <pc:docMk/>
            <pc:sldMk cId="3783648239" sldId="256"/>
            <ac:spMk id="35" creationId="{B2C335F7-F61C-4EB4-80F2-4B1438FE66BB}"/>
          </ac:spMkLst>
        </pc:spChg>
        <pc:spChg chg="add del">
          <ac:chgData name="Gustavo Moura" userId="7b2cd69841026583" providerId="LiveId" clId="{E347C7D3-D702-1C40-B99A-AF02EA27B076}" dt="2023-06-10T20:49:28.170" v="5985" actId="26606"/>
          <ac:spMkLst>
            <pc:docMk/>
            <pc:sldMk cId="3783648239" sldId="256"/>
            <ac:spMk id="59" creationId="{A4798C7F-C8CA-4799-BF37-3AB4642CDB66}"/>
          </ac:spMkLst>
        </pc:spChg>
        <pc:spChg chg="add del">
          <ac:chgData name="Gustavo Moura" userId="7b2cd69841026583" providerId="LiveId" clId="{E347C7D3-D702-1C40-B99A-AF02EA27B076}" dt="2023-06-10T20:49:28.170" v="5985" actId="26606"/>
          <ac:spMkLst>
            <pc:docMk/>
            <pc:sldMk cId="3783648239" sldId="256"/>
            <ac:spMk id="60" creationId="{216BB147-20D5-4D93-BDA5-1BC614D6A4B2}"/>
          </ac:spMkLst>
        </pc:spChg>
        <pc:spChg chg="add del">
          <ac:chgData name="Gustavo Moura" userId="7b2cd69841026583" providerId="LiveId" clId="{E347C7D3-D702-1C40-B99A-AF02EA27B076}" dt="2023-06-10T20:49:28.170" v="5985" actId="26606"/>
          <ac:spMkLst>
            <pc:docMk/>
            <pc:sldMk cId="3783648239" sldId="256"/>
            <ac:spMk id="62" creationId="{0A253F60-DE40-4508-A37A-61331DF1DD5D}"/>
          </ac:spMkLst>
        </pc:spChg>
        <pc:spChg chg="add del">
          <ac:chgData name="Gustavo Moura" userId="7b2cd69841026583" providerId="LiveId" clId="{E347C7D3-D702-1C40-B99A-AF02EA27B076}" dt="2023-06-10T20:49:28.170" v="5985" actId="26606"/>
          <ac:spMkLst>
            <pc:docMk/>
            <pc:sldMk cId="3783648239" sldId="256"/>
            <ac:spMk id="64" creationId="{326AD51D-D59E-4689-A5DF-6A9857053BF6}"/>
          </ac:spMkLst>
        </pc:spChg>
        <pc:spChg chg="add del">
          <ac:chgData name="Gustavo Moura" userId="7b2cd69841026583" providerId="LiveId" clId="{E347C7D3-D702-1C40-B99A-AF02EA27B076}" dt="2023-06-10T20:49:28.170" v="5985" actId="26606"/>
          <ac:spMkLst>
            <pc:docMk/>
            <pc:sldMk cId="3783648239" sldId="256"/>
            <ac:spMk id="97" creationId="{7A6DA27B-24A2-4FAF-9CB9-A814BF835B9F}"/>
          </ac:spMkLst>
        </pc:spChg>
        <pc:spChg chg="add del">
          <ac:chgData name="Gustavo Moura" userId="7b2cd69841026583" providerId="LiveId" clId="{E347C7D3-D702-1C40-B99A-AF02EA27B076}" dt="2023-06-10T20:49:28.170" v="5985" actId="26606"/>
          <ac:spMkLst>
            <pc:docMk/>
            <pc:sldMk cId="3783648239" sldId="256"/>
            <ac:spMk id="130" creationId="{13B6DAC6-0186-4D62-AD69-90B9C0411EA3}"/>
          </ac:spMkLst>
        </pc:spChg>
        <pc:spChg chg="add del">
          <ac:chgData name="Gustavo Moura" userId="7b2cd69841026583" providerId="LiveId" clId="{E347C7D3-D702-1C40-B99A-AF02EA27B076}" dt="2023-06-10T20:49:28.170" v="5985" actId="26606"/>
          <ac:spMkLst>
            <pc:docMk/>
            <pc:sldMk cId="3783648239" sldId="256"/>
            <ac:spMk id="132" creationId="{BA6285CA-6AFA-4F27-AFB5-1B32CDE09B1A}"/>
          </ac:spMkLst>
        </pc:spChg>
        <pc:spChg chg="add del">
          <ac:chgData name="Gustavo Moura" userId="7b2cd69841026583" providerId="LiveId" clId="{E347C7D3-D702-1C40-B99A-AF02EA27B076}" dt="2023-06-10T20:49:28.170" v="5985" actId="26606"/>
          <ac:spMkLst>
            <pc:docMk/>
            <pc:sldMk cId="3783648239" sldId="256"/>
            <ac:spMk id="134" creationId="{4BE5C09D-B3C1-42F3-B945-39AEDFD19898}"/>
          </ac:spMkLst>
        </pc:spChg>
        <pc:spChg chg="add del">
          <ac:chgData name="Gustavo Moura" userId="7b2cd69841026583" providerId="LiveId" clId="{E347C7D3-D702-1C40-B99A-AF02EA27B076}" dt="2023-06-10T20:49:31.351" v="5987" actId="26606"/>
          <ac:spMkLst>
            <pc:docMk/>
            <pc:sldMk cId="3783648239" sldId="256"/>
            <ac:spMk id="167" creationId="{0BABF38A-8A0D-492E-BD20-6CF4D46B50BD}"/>
          </ac:spMkLst>
        </pc:spChg>
        <pc:spChg chg="add del">
          <ac:chgData name="Gustavo Moura" userId="7b2cd69841026583" providerId="LiveId" clId="{E347C7D3-D702-1C40-B99A-AF02EA27B076}" dt="2023-06-10T20:49:31.351" v="5987" actId="26606"/>
          <ac:spMkLst>
            <pc:docMk/>
            <pc:sldMk cId="3783648239" sldId="256"/>
            <ac:spMk id="169" creationId="{37FDDF72-DE39-4F99-A3C1-DD9D7815D7DB}"/>
          </ac:spMkLst>
        </pc:spChg>
        <pc:spChg chg="add del">
          <ac:chgData name="Gustavo Moura" userId="7b2cd69841026583" providerId="LiveId" clId="{E347C7D3-D702-1C40-B99A-AF02EA27B076}" dt="2023-06-10T20:49:31.351" v="5987" actId="26606"/>
          <ac:spMkLst>
            <pc:docMk/>
            <pc:sldMk cId="3783648239" sldId="256"/>
            <ac:spMk id="170" creationId="{5E4ECE80-3AD1-450C-B62A-98788F193948}"/>
          </ac:spMkLst>
        </pc:spChg>
        <pc:spChg chg="add del">
          <ac:chgData name="Gustavo Moura" userId="7b2cd69841026583" providerId="LiveId" clId="{E347C7D3-D702-1C40-B99A-AF02EA27B076}" dt="2023-06-10T20:49:42.868" v="5989" actId="26606"/>
          <ac:spMkLst>
            <pc:docMk/>
            <pc:sldMk cId="3783648239" sldId="256"/>
            <ac:spMk id="173" creationId="{A8E9C91B-7EAD-4562-AB0E-DFB9663AECE3}"/>
          </ac:spMkLst>
        </pc:spChg>
        <pc:spChg chg="add del">
          <ac:chgData name="Gustavo Moura" userId="7b2cd69841026583" providerId="LiveId" clId="{E347C7D3-D702-1C40-B99A-AF02EA27B076}" dt="2023-06-10T20:49:42.868" v="5989" actId="26606"/>
          <ac:spMkLst>
            <pc:docMk/>
            <pc:sldMk cId="3783648239" sldId="256"/>
            <ac:spMk id="174" creationId="{652BD35A-BC99-4831-A358-06E2CEB96697}"/>
          </ac:spMkLst>
        </pc:spChg>
        <pc:spChg chg="add del">
          <ac:chgData name="Gustavo Moura" userId="7b2cd69841026583" providerId="LiveId" clId="{E347C7D3-D702-1C40-B99A-AF02EA27B076}" dt="2023-06-10T20:49:42.868" v="5989" actId="26606"/>
          <ac:spMkLst>
            <pc:docMk/>
            <pc:sldMk cId="3783648239" sldId="256"/>
            <ac:spMk id="175" creationId="{B76E24C1-2968-40DC-A36E-F6B85F0F0752}"/>
          </ac:spMkLst>
        </pc:spChg>
        <pc:grpChg chg="del">
          <ac:chgData name="Gustavo Moura" userId="7b2cd69841026583" providerId="LiveId" clId="{E347C7D3-D702-1C40-B99A-AF02EA27B076}" dt="2023-06-10T20:18:59.234" v="0" actId="478"/>
          <ac:grpSpMkLst>
            <pc:docMk/>
            <pc:sldMk cId="3783648239" sldId="256"/>
            <ac:grpSpMk id="15" creationId="{F57DF680-2C40-45B7-FCE6-5441AE2FAB5C}"/>
          </ac:grpSpMkLst>
        </pc:grpChg>
        <pc:grpChg chg="add del">
          <ac:chgData name="Gustavo Moura" userId="7b2cd69841026583" providerId="LiveId" clId="{E347C7D3-D702-1C40-B99A-AF02EA27B076}" dt="2023-06-10T20:49:28.170" v="5985" actId="26606"/>
          <ac:grpSpMkLst>
            <pc:docMk/>
            <pc:sldMk cId="3783648239" sldId="256"/>
            <ac:grpSpMk id="61" creationId="{87F0794B-55D3-4D2D-BDE7-4688ED321E42}"/>
          </ac:grpSpMkLst>
        </pc:grpChg>
        <pc:grpChg chg="add del">
          <ac:chgData name="Gustavo Moura" userId="7b2cd69841026583" providerId="LiveId" clId="{E347C7D3-D702-1C40-B99A-AF02EA27B076}" dt="2023-06-10T20:49:28.170" v="5985" actId="26606"/>
          <ac:grpSpMkLst>
            <pc:docMk/>
            <pc:sldMk cId="3783648239" sldId="256"/>
            <ac:grpSpMk id="66" creationId="{05578CCE-1E06-4634-B7D3-B75915B79B54}"/>
          </ac:grpSpMkLst>
        </pc:grpChg>
        <pc:grpChg chg="add del">
          <ac:chgData name="Gustavo Moura" userId="7b2cd69841026583" providerId="LiveId" clId="{E347C7D3-D702-1C40-B99A-AF02EA27B076}" dt="2023-06-10T20:49:28.170" v="5985" actId="26606"/>
          <ac:grpSpMkLst>
            <pc:docMk/>
            <pc:sldMk cId="3783648239" sldId="256"/>
            <ac:grpSpMk id="99" creationId="{ED48258A-6826-4A24-97F8-B65FE4D99A4E}"/>
          </ac:grpSpMkLst>
        </pc:grpChg>
        <pc:grpChg chg="add del">
          <ac:chgData name="Gustavo Moura" userId="7b2cd69841026583" providerId="LiveId" clId="{E347C7D3-D702-1C40-B99A-AF02EA27B076}" dt="2023-06-10T20:49:28.170" v="5985" actId="26606"/>
          <ac:grpSpMkLst>
            <pc:docMk/>
            <pc:sldMk cId="3783648239" sldId="256"/>
            <ac:grpSpMk id="136" creationId="{628E122F-BCB2-43BD-850B-48491CEEF415}"/>
          </ac:grpSpMkLst>
        </pc:grpChg>
        <pc:grpChg chg="add del">
          <ac:chgData name="Gustavo Moura" userId="7b2cd69841026583" providerId="LiveId" clId="{E347C7D3-D702-1C40-B99A-AF02EA27B076}" dt="2023-06-10T20:49:31.351" v="5987" actId="26606"/>
          <ac:grpSpMkLst>
            <pc:docMk/>
            <pc:sldMk cId="3783648239" sldId="256"/>
            <ac:grpSpMk id="171" creationId="{CE9B092E-D66A-4EA7-BBE1-CCA8B9061C2B}"/>
          </ac:grpSpMkLst>
        </pc:grpChg>
        <pc:picChg chg="del mod">
          <ac:chgData name="Gustavo Moura" userId="7b2cd69841026583" providerId="LiveId" clId="{E347C7D3-D702-1C40-B99A-AF02EA27B076}" dt="2023-06-10T20:21:44.590" v="15" actId="478"/>
          <ac:picMkLst>
            <pc:docMk/>
            <pc:sldMk cId="3783648239" sldId="256"/>
            <ac:picMk id="19" creationId="{945864FB-DC74-9124-345B-159BC3D2ED68}"/>
          </ac:picMkLst>
        </pc:picChg>
        <pc:picChg chg="add mod">
          <ac:chgData name="Gustavo Moura" userId="7b2cd69841026583" providerId="LiveId" clId="{E347C7D3-D702-1C40-B99A-AF02EA27B076}" dt="2023-06-10T20:51:19.945" v="6005" actId="1076"/>
          <ac:picMkLst>
            <pc:docMk/>
            <pc:sldMk cId="3783648239" sldId="256"/>
            <ac:picMk id="22" creationId="{3FC09CF5-4837-40EF-0BA6-C99AAA2F4935}"/>
          </ac:picMkLst>
        </pc:picChg>
        <pc:picChg chg="add del">
          <ac:chgData name="Gustavo Moura" userId="7b2cd69841026583" providerId="LiveId" clId="{E347C7D3-D702-1C40-B99A-AF02EA27B076}" dt="2023-06-10T20:49:31.351" v="5987" actId="26606"/>
          <ac:picMkLst>
            <pc:docMk/>
            <pc:sldMk cId="3783648239" sldId="256"/>
            <ac:picMk id="168" creationId="{BC526B7A-4801-4FD1-95C8-03AF22629E87}"/>
          </ac:picMkLst>
        </pc:picChg>
      </pc:sldChg>
      <pc:sldChg chg="addSp delSp modSp add mod setBg">
        <pc:chgData name="Gustavo Moura" userId="7b2cd69841026583" providerId="LiveId" clId="{E347C7D3-D702-1C40-B99A-AF02EA27B076}" dt="2023-06-10T20:52:27.441" v="6210"/>
        <pc:sldMkLst>
          <pc:docMk/>
          <pc:sldMk cId="1880402775" sldId="257"/>
        </pc:sldMkLst>
        <pc:spChg chg="add del mod">
          <ac:chgData name="Gustavo Moura" userId="7b2cd69841026583" providerId="LiveId" clId="{E347C7D3-D702-1C40-B99A-AF02EA27B076}" dt="2023-06-10T20:51:43.395" v="6012"/>
          <ac:spMkLst>
            <pc:docMk/>
            <pc:sldMk cId="1880402775" sldId="257"/>
            <ac:spMk id="3" creationId="{7FB4D865-FA63-4124-DE53-A219728F4217}"/>
          </ac:spMkLst>
        </pc:spChg>
        <pc:spChg chg="ord">
          <ac:chgData name="Gustavo Moura" userId="7b2cd69841026583" providerId="LiveId" clId="{E347C7D3-D702-1C40-B99A-AF02EA27B076}" dt="2023-06-10T20:50:41.727" v="6000" actId="26606"/>
          <ac:spMkLst>
            <pc:docMk/>
            <pc:sldMk cId="1880402775" sldId="257"/>
            <ac:spMk id="7" creationId="{D3136189-5D84-80AA-037E-24EA7C301522}"/>
          </ac:spMkLst>
        </pc:spChg>
        <pc:spChg chg="add">
          <ac:chgData name="Gustavo Moura" userId="7b2cd69841026583" providerId="LiveId" clId="{E347C7D3-D702-1C40-B99A-AF02EA27B076}" dt="2023-06-10T20:50:41.727" v="6000" actId="26606"/>
          <ac:spMkLst>
            <pc:docMk/>
            <pc:sldMk cId="1880402775" sldId="257"/>
            <ac:spMk id="27" creationId="{57845966-6EFC-468A-9CC7-BAB4B95854E7}"/>
          </ac:spMkLst>
        </pc:spChg>
        <pc:spChg chg="add">
          <ac:chgData name="Gustavo Moura" userId="7b2cd69841026583" providerId="LiveId" clId="{E347C7D3-D702-1C40-B99A-AF02EA27B076}" dt="2023-06-10T20:50:41.727" v="6000" actId="26606"/>
          <ac:spMkLst>
            <pc:docMk/>
            <pc:sldMk cId="1880402775" sldId="257"/>
            <ac:spMk id="31" creationId="{ADAD1991-FFD1-4E94-ABAB-7560D33008E4}"/>
          </ac:spMkLst>
        </pc:spChg>
        <pc:picChg chg="add mod">
          <ac:chgData name="Gustavo Moura" userId="7b2cd69841026583" providerId="LiveId" clId="{E347C7D3-D702-1C40-B99A-AF02EA27B076}" dt="2023-06-10T20:52:03.932" v="6157" actId="14861"/>
          <ac:picMkLst>
            <pc:docMk/>
            <pc:sldMk cId="1880402775" sldId="257"/>
            <ac:picMk id="2" creationId="{783CFF6A-5301-E088-38AF-BF5DDFB99880}"/>
          </ac:picMkLst>
        </pc:picChg>
        <pc:picChg chg="del mod modCrop">
          <ac:chgData name="Gustavo Moura" userId="7b2cd69841026583" providerId="LiveId" clId="{E347C7D3-D702-1C40-B99A-AF02EA27B076}" dt="2023-06-10T20:51:14.355" v="6004" actId="478"/>
          <ac:picMkLst>
            <pc:docMk/>
            <pc:sldMk cId="1880402775" sldId="257"/>
            <ac:picMk id="22" creationId="{3FC09CF5-4837-40EF-0BA6-C99AAA2F4935}"/>
          </ac:picMkLst>
        </pc:picChg>
        <pc:picChg chg="add">
          <ac:chgData name="Gustavo Moura" userId="7b2cd69841026583" providerId="LiveId" clId="{E347C7D3-D702-1C40-B99A-AF02EA27B076}" dt="2023-06-10T20:50:41.727" v="6000" actId="26606"/>
          <ac:picMkLst>
            <pc:docMk/>
            <pc:sldMk cId="1880402775" sldId="257"/>
            <ac:picMk id="29" creationId="{75554383-98AF-4A47-BB65-705FAAA4BE6A}"/>
          </ac:picMkLst>
        </pc:picChg>
      </pc:sldChg>
      <pc:sldChg chg="addSp delSp modSp add mod setBg delDesignElem">
        <pc:chgData name="Gustavo Moura" userId="7b2cd69841026583" providerId="LiveId" clId="{E347C7D3-D702-1C40-B99A-AF02EA27B076}" dt="2023-06-10T21:07:34.933" v="8380" actId="1076"/>
        <pc:sldMkLst>
          <pc:docMk/>
          <pc:sldMk cId="1582373541" sldId="258"/>
        </pc:sldMkLst>
        <pc:spChg chg="add del">
          <ac:chgData name="Gustavo Moura" userId="7b2cd69841026583" providerId="LiveId" clId="{E347C7D3-D702-1C40-B99A-AF02EA27B076}" dt="2023-06-10T21:02:38.171" v="7099" actId="11529"/>
          <ac:spMkLst>
            <pc:docMk/>
            <pc:sldMk cId="1582373541" sldId="258"/>
            <ac:spMk id="3" creationId="{6C89D26F-4B6F-5524-27D6-7567A8E504A9}"/>
          </ac:spMkLst>
        </pc:spChg>
        <pc:spChg chg="add mod">
          <ac:chgData name="Gustavo Moura" userId="7b2cd69841026583" providerId="LiveId" clId="{E347C7D3-D702-1C40-B99A-AF02EA27B076}" dt="2023-06-10T21:07:26.029" v="8376" actId="2085"/>
          <ac:spMkLst>
            <pc:docMk/>
            <pc:sldMk cId="1582373541" sldId="258"/>
            <ac:spMk id="4" creationId="{D8133437-8772-11B4-FA59-1254F99C9BA9}"/>
          </ac:spMkLst>
        </pc:spChg>
        <pc:spChg chg="add del mod">
          <ac:chgData name="Gustavo Moura" userId="7b2cd69841026583" providerId="LiveId" clId="{E347C7D3-D702-1C40-B99A-AF02EA27B076}" dt="2023-06-10T21:07:28.029" v="8378"/>
          <ac:spMkLst>
            <pc:docMk/>
            <pc:sldMk cId="1582373541" sldId="258"/>
            <ac:spMk id="8" creationId="{10D96589-96B8-7938-AB65-4CFBEC8F64C9}"/>
          </ac:spMkLst>
        </pc:spChg>
        <pc:spChg chg="del">
          <ac:chgData name="Gustavo Moura" userId="7b2cd69841026583" providerId="LiveId" clId="{E347C7D3-D702-1C40-B99A-AF02EA27B076}" dt="2023-06-10T20:52:30.895" v="6212"/>
          <ac:spMkLst>
            <pc:docMk/>
            <pc:sldMk cId="1582373541" sldId="258"/>
            <ac:spMk id="27" creationId="{57845966-6EFC-468A-9CC7-BAB4B95854E7}"/>
          </ac:spMkLst>
        </pc:spChg>
        <pc:spChg chg="del">
          <ac:chgData name="Gustavo Moura" userId="7b2cd69841026583" providerId="LiveId" clId="{E347C7D3-D702-1C40-B99A-AF02EA27B076}" dt="2023-06-10T20:52:30.895" v="6212"/>
          <ac:spMkLst>
            <pc:docMk/>
            <pc:sldMk cId="1582373541" sldId="258"/>
            <ac:spMk id="31" creationId="{ADAD1991-FFD1-4E94-ABAB-7560D33008E4}"/>
          </ac:spMkLst>
        </pc:spChg>
        <pc:grpChg chg="add mod">
          <ac:chgData name="Gustavo Moura" userId="7b2cd69841026583" providerId="LiveId" clId="{E347C7D3-D702-1C40-B99A-AF02EA27B076}" dt="2023-06-10T21:07:34.933" v="8380" actId="1076"/>
          <ac:grpSpMkLst>
            <pc:docMk/>
            <pc:sldMk cId="1582373541" sldId="258"/>
            <ac:grpSpMk id="6" creationId="{98CC360B-B9FA-505E-AD0A-D271D0AB9DF8}"/>
          </ac:grpSpMkLst>
        </pc:grpChg>
        <pc:picChg chg="mod modCrop">
          <ac:chgData name="Gustavo Moura" userId="7b2cd69841026583" providerId="LiveId" clId="{E347C7D3-D702-1C40-B99A-AF02EA27B076}" dt="2023-06-10T21:06:18.640" v="8367" actId="1076"/>
          <ac:picMkLst>
            <pc:docMk/>
            <pc:sldMk cId="1582373541" sldId="258"/>
            <ac:picMk id="2" creationId="{783CFF6A-5301-E088-38AF-BF5DDFB99880}"/>
          </ac:picMkLst>
        </pc:picChg>
        <pc:picChg chg="add del mod">
          <ac:chgData name="Gustavo Moura" userId="7b2cd69841026583" providerId="LiveId" clId="{E347C7D3-D702-1C40-B99A-AF02EA27B076}" dt="2023-06-10T21:04:07.486" v="8103"/>
          <ac:picMkLst>
            <pc:docMk/>
            <pc:sldMk cId="1582373541" sldId="258"/>
            <ac:picMk id="5" creationId="{0B6CE3B3-15ED-9060-701E-845F8BBF1156}"/>
          </ac:picMkLst>
        </pc:picChg>
        <pc:picChg chg="del">
          <ac:chgData name="Gustavo Moura" userId="7b2cd69841026583" providerId="LiveId" clId="{E347C7D3-D702-1C40-B99A-AF02EA27B076}" dt="2023-06-10T20:52:30.895" v="6212"/>
          <ac:picMkLst>
            <pc:docMk/>
            <pc:sldMk cId="1582373541" sldId="258"/>
            <ac:picMk id="29" creationId="{75554383-98AF-4A47-BB65-705FAAA4BE6A}"/>
          </ac:picMkLst>
        </pc:picChg>
      </pc:sldChg>
      <pc:sldChg chg="delSp modSp add mod setBg">
        <pc:chgData name="Gustavo Moura" userId="7b2cd69841026583" providerId="LiveId" clId="{E347C7D3-D702-1C40-B99A-AF02EA27B076}" dt="2023-06-10T21:04:42.159" v="8108"/>
        <pc:sldMkLst>
          <pc:docMk/>
          <pc:sldMk cId="2600550685" sldId="259"/>
        </pc:sldMkLst>
        <pc:spChg chg="del">
          <ac:chgData name="Gustavo Moura" userId="7b2cd69841026583" providerId="LiveId" clId="{E347C7D3-D702-1C40-B99A-AF02EA27B076}" dt="2023-06-10T21:03:58.566" v="8101" actId="478"/>
          <ac:spMkLst>
            <pc:docMk/>
            <pc:sldMk cId="2600550685" sldId="259"/>
            <ac:spMk id="4" creationId="{D8133437-8772-11B4-FA59-1254F99C9BA9}"/>
          </ac:spMkLst>
        </pc:spChg>
        <pc:picChg chg="mod">
          <ac:chgData name="Gustavo Moura" userId="7b2cd69841026583" providerId="LiveId" clId="{E347C7D3-D702-1C40-B99A-AF02EA27B076}" dt="2023-06-10T21:04:42.159" v="8108"/>
          <ac:picMkLst>
            <pc:docMk/>
            <pc:sldMk cId="2600550685" sldId="259"/>
            <ac:picMk id="2" creationId="{783CFF6A-5301-E088-38AF-BF5DDFB99880}"/>
          </ac:picMkLst>
        </pc:picChg>
      </pc:sldChg>
      <pc:sldChg chg="addSp delSp modSp add mod setBg">
        <pc:chgData name="Gustavo Moura" userId="7b2cd69841026583" providerId="LiveId" clId="{E347C7D3-D702-1C40-B99A-AF02EA27B076}" dt="2023-06-10T21:12:53.284" v="8684" actId="14100"/>
        <pc:sldMkLst>
          <pc:docMk/>
          <pc:sldMk cId="2890801133" sldId="260"/>
        </pc:sldMkLst>
        <pc:spChg chg="mod">
          <ac:chgData name="Gustavo Moura" userId="7b2cd69841026583" providerId="LiveId" clId="{E347C7D3-D702-1C40-B99A-AF02EA27B076}" dt="2023-06-10T21:09:34.915" v="8591" actId="14100"/>
          <ac:spMkLst>
            <pc:docMk/>
            <pc:sldMk cId="2890801133" sldId="260"/>
            <ac:spMk id="4" creationId="{D8133437-8772-11B4-FA59-1254F99C9BA9}"/>
          </ac:spMkLst>
        </pc:spChg>
        <pc:spChg chg="add mod">
          <ac:chgData name="Gustavo Moura" userId="7b2cd69841026583" providerId="LiveId" clId="{E347C7D3-D702-1C40-B99A-AF02EA27B076}" dt="2023-06-10T21:12:36.795" v="8681" actId="1076"/>
          <ac:spMkLst>
            <pc:docMk/>
            <pc:sldMk cId="2890801133" sldId="260"/>
            <ac:spMk id="8" creationId="{233FEC52-D65A-F7C4-8200-009882E0EE2F}"/>
          </ac:spMkLst>
        </pc:spChg>
        <pc:spChg chg="add del mod">
          <ac:chgData name="Gustavo Moura" userId="7b2cd69841026583" providerId="LiveId" clId="{E347C7D3-D702-1C40-B99A-AF02EA27B076}" dt="2023-06-10T21:09:49.086" v="8596"/>
          <ac:spMkLst>
            <pc:docMk/>
            <pc:sldMk cId="2890801133" sldId="260"/>
            <ac:spMk id="9" creationId="{9D9CA761-222D-EF90-1D7C-6207A6E69D8B}"/>
          </ac:spMkLst>
        </pc:spChg>
        <pc:grpChg chg="mod">
          <ac:chgData name="Gustavo Moura" userId="7b2cd69841026583" providerId="LiveId" clId="{E347C7D3-D702-1C40-B99A-AF02EA27B076}" dt="2023-06-10T21:12:23.368" v="8677" actId="1076"/>
          <ac:grpSpMkLst>
            <pc:docMk/>
            <pc:sldMk cId="2890801133" sldId="260"/>
            <ac:grpSpMk id="6" creationId="{98CC360B-B9FA-505E-AD0A-D271D0AB9DF8}"/>
          </ac:grpSpMkLst>
        </pc:grpChg>
        <pc:picChg chg="mod">
          <ac:chgData name="Gustavo Moura" userId="7b2cd69841026583" providerId="LiveId" clId="{E347C7D3-D702-1C40-B99A-AF02EA27B076}" dt="2023-06-10T21:11:28.955" v="8674" actId="29295"/>
          <ac:picMkLst>
            <pc:docMk/>
            <pc:sldMk cId="2890801133" sldId="260"/>
            <ac:picMk id="2" creationId="{783CFF6A-5301-E088-38AF-BF5DDFB99880}"/>
          </ac:picMkLst>
        </pc:picChg>
        <pc:picChg chg="add del mod">
          <ac:chgData name="Gustavo Moura" userId="7b2cd69841026583" providerId="LiveId" clId="{E347C7D3-D702-1C40-B99A-AF02EA27B076}" dt="2023-06-10T21:07:53.463" v="8383" actId="478"/>
          <ac:picMkLst>
            <pc:docMk/>
            <pc:sldMk cId="2890801133" sldId="260"/>
            <ac:picMk id="3" creationId="{446A4FEE-CDBB-3813-5B46-C35EFE97D6CC}"/>
          </ac:picMkLst>
        </pc:picChg>
        <pc:picChg chg="add mod">
          <ac:chgData name="Gustavo Moura" userId="7b2cd69841026583" providerId="LiveId" clId="{E347C7D3-D702-1C40-B99A-AF02EA27B076}" dt="2023-06-10T21:12:53.284" v="8684" actId="14100"/>
          <ac:picMkLst>
            <pc:docMk/>
            <pc:sldMk cId="2890801133" sldId="260"/>
            <ac:picMk id="5" creationId="{3F7F62B7-B3E6-3677-95E5-F09D3138ECF5}"/>
          </ac:picMkLst>
        </pc:picChg>
      </pc:sldChg>
      <pc:sldMasterChg chg="modSp modSldLayout">
        <pc:chgData name="Gustavo Moura" userId="7b2cd69841026583" providerId="LiveId" clId="{E347C7D3-D702-1C40-B99A-AF02EA27B076}" dt="2023-06-10T20:20:45.402" v="4"/>
        <pc:sldMasterMkLst>
          <pc:docMk/>
          <pc:sldMasterMk cId="1441879228" sldId="2147483648"/>
        </pc:sldMasterMkLst>
        <pc:spChg chg="mod">
          <ac:chgData name="Gustavo Moura" userId="7b2cd69841026583" providerId="LiveId" clId="{E347C7D3-D702-1C40-B99A-AF02EA27B076}" dt="2023-06-10T20:20:45.402" v="4"/>
          <ac:spMkLst>
            <pc:docMk/>
            <pc:sldMasterMk cId="1441879228" sldId="2147483648"/>
            <ac:spMk id="2" creationId="{492860E5-3EB1-61AE-2D20-92948EDBA6DD}"/>
          </ac:spMkLst>
        </pc:spChg>
        <pc:spChg chg="mod">
          <ac:chgData name="Gustavo Moura" userId="7b2cd69841026583" providerId="LiveId" clId="{E347C7D3-D702-1C40-B99A-AF02EA27B076}" dt="2023-06-10T20:20:45.402" v="4"/>
          <ac:spMkLst>
            <pc:docMk/>
            <pc:sldMasterMk cId="1441879228" sldId="2147483648"/>
            <ac:spMk id="3" creationId="{A4816F1D-4198-3817-F0A9-7FC8C741939E}"/>
          </ac:spMkLst>
        </pc:spChg>
        <pc:spChg chg="mod">
          <ac:chgData name="Gustavo Moura" userId="7b2cd69841026583" providerId="LiveId" clId="{E347C7D3-D702-1C40-B99A-AF02EA27B076}" dt="2023-06-10T20:20:45.402" v="4"/>
          <ac:spMkLst>
            <pc:docMk/>
            <pc:sldMasterMk cId="1441879228" sldId="2147483648"/>
            <ac:spMk id="4" creationId="{FAF7CD37-787E-D6F6-0BA6-E71E20379E2D}"/>
          </ac:spMkLst>
        </pc:spChg>
        <pc:spChg chg="mod">
          <ac:chgData name="Gustavo Moura" userId="7b2cd69841026583" providerId="LiveId" clId="{E347C7D3-D702-1C40-B99A-AF02EA27B076}" dt="2023-06-10T20:20:45.402" v="4"/>
          <ac:spMkLst>
            <pc:docMk/>
            <pc:sldMasterMk cId="1441879228" sldId="2147483648"/>
            <ac:spMk id="5" creationId="{76CA6862-DE8B-B1D4-D5B5-11A17C6F7A24}"/>
          </ac:spMkLst>
        </pc:spChg>
        <pc:spChg chg="mod">
          <ac:chgData name="Gustavo Moura" userId="7b2cd69841026583" providerId="LiveId" clId="{E347C7D3-D702-1C40-B99A-AF02EA27B076}" dt="2023-06-10T20:20:45.402" v="4"/>
          <ac:spMkLst>
            <pc:docMk/>
            <pc:sldMasterMk cId="1441879228" sldId="2147483648"/>
            <ac:spMk id="6" creationId="{84812039-30AD-E036-27BF-22E4CB2B5A9D}"/>
          </ac:spMkLst>
        </pc:spChg>
        <pc:sldLayoutChg chg="modSp">
          <pc:chgData name="Gustavo Moura" userId="7b2cd69841026583" providerId="LiveId" clId="{E347C7D3-D702-1C40-B99A-AF02EA27B076}" dt="2023-06-10T20:20:45.402" v="4"/>
          <pc:sldLayoutMkLst>
            <pc:docMk/>
            <pc:sldMasterMk cId="1441879228" sldId="2147483648"/>
            <pc:sldLayoutMk cId="2601926193" sldId="2147483649"/>
          </pc:sldLayoutMkLst>
          <pc:spChg chg="mod">
            <ac:chgData name="Gustavo Moura" userId="7b2cd69841026583" providerId="LiveId" clId="{E347C7D3-D702-1C40-B99A-AF02EA27B076}" dt="2023-06-10T20:20:45.402" v="4"/>
            <ac:spMkLst>
              <pc:docMk/>
              <pc:sldMasterMk cId="1441879228" sldId="2147483648"/>
              <pc:sldLayoutMk cId="2601926193" sldId="2147483649"/>
              <ac:spMk id="2" creationId="{D1839F42-07DE-8164-9B11-59F425020989}"/>
            </ac:spMkLst>
          </pc:spChg>
          <pc:spChg chg="mod">
            <ac:chgData name="Gustavo Moura" userId="7b2cd69841026583" providerId="LiveId" clId="{E347C7D3-D702-1C40-B99A-AF02EA27B076}" dt="2023-06-10T20:20:45.402" v="4"/>
            <ac:spMkLst>
              <pc:docMk/>
              <pc:sldMasterMk cId="1441879228" sldId="2147483648"/>
              <pc:sldLayoutMk cId="2601926193" sldId="2147483649"/>
              <ac:spMk id="3" creationId="{B4535198-BE81-EC7E-23BA-EDE80846B656}"/>
            </ac:spMkLst>
          </pc:spChg>
        </pc:sldLayoutChg>
        <pc:sldLayoutChg chg="modSp">
          <pc:chgData name="Gustavo Moura" userId="7b2cd69841026583" providerId="LiveId" clId="{E347C7D3-D702-1C40-B99A-AF02EA27B076}" dt="2023-06-10T20:20:45.402" v="4"/>
          <pc:sldLayoutMkLst>
            <pc:docMk/>
            <pc:sldMasterMk cId="1441879228" sldId="2147483648"/>
            <pc:sldLayoutMk cId="433951688" sldId="2147483651"/>
          </pc:sldLayoutMkLst>
          <pc:spChg chg="mod">
            <ac:chgData name="Gustavo Moura" userId="7b2cd69841026583" providerId="LiveId" clId="{E347C7D3-D702-1C40-B99A-AF02EA27B076}" dt="2023-06-10T20:20:45.402" v="4"/>
            <ac:spMkLst>
              <pc:docMk/>
              <pc:sldMasterMk cId="1441879228" sldId="2147483648"/>
              <pc:sldLayoutMk cId="433951688" sldId="2147483651"/>
              <ac:spMk id="2" creationId="{E6BF9AA2-0F89-E228-11E0-7644D6F7812A}"/>
            </ac:spMkLst>
          </pc:spChg>
          <pc:spChg chg="mod">
            <ac:chgData name="Gustavo Moura" userId="7b2cd69841026583" providerId="LiveId" clId="{E347C7D3-D702-1C40-B99A-AF02EA27B076}" dt="2023-06-10T20:20:45.402" v="4"/>
            <ac:spMkLst>
              <pc:docMk/>
              <pc:sldMasterMk cId="1441879228" sldId="2147483648"/>
              <pc:sldLayoutMk cId="433951688" sldId="2147483651"/>
              <ac:spMk id="3" creationId="{4C6D29CB-4E3F-EC25-45BC-EB357AD543B1}"/>
            </ac:spMkLst>
          </pc:spChg>
        </pc:sldLayoutChg>
        <pc:sldLayoutChg chg="modSp">
          <pc:chgData name="Gustavo Moura" userId="7b2cd69841026583" providerId="LiveId" clId="{E347C7D3-D702-1C40-B99A-AF02EA27B076}" dt="2023-06-10T20:20:45.402" v="4"/>
          <pc:sldLayoutMkLst>
            <pc:docMk/>
            <pc:sldMasterMk cId="1441879228" sldId="2147483648"/>
            <pc:sldLayoutMk cId="1717325737" sldId="2147483652"/>
          </pc:sldLayoutMkLst>
          <pc:spChg chg="mod">
            <ac:chgData name="Gustavo Moura" userId="7b2cd69841026583" providerId="LiveId" clId="{E347C7D3-D702-1C40-B99A-AF02EA27B076}" dt="2023-06-10T20:20:45.402" v="4"/>
            <ac:spMkLst>
              <pc:docMk/>
              <pc:sldMasterMk cId="1441879228" sldId="2147483648"/>
              <pc:sldLayoutMk cId="1717325737" sldId="2147483652"/>
              <ac:spMk id="3" creationId="{7675BF5C-3401-1750-E07E-4DBF21B5BB44}"/>
            </ac:spMkLst>
          </pc:spChg>
          <pc:spChg chg="mod">
            <ac:chgData name="Gustavo Moura" userId="7b2cd69841026583" providerId="LiveId" clId="{E347C7D3-D702-1C40-B99A-AF02EA27B076}" dt="2023-06-10T20:20:45.402" v="4"/>
            <ac:spMkLst>
              <pc:docMk/>
              <pc:sldMasterMk cId="1441879228" sldId="2147483648"/>
              <pc:sldLayoutMk cId="1717325737" sldId="2147483652"/>
              <ac:spMk id="4" creationId="{080B8B71-C3F9-A297-1A21-347AA4C8B793}"/>
            </ac:spMkLst>
          </pc:spChg>
        </pc:sldLayoutChg>
        <pc:sldLayoutChg chg="modSp">
          <pc:chgData name="Gustavo Moura" userId="7b2cd69841026583" providerId="LiveId" clId="{E347C7D3-D702-1C40-B99A-AF02EA27B076}" dt="2023-06-10T20:20:45.402" v="4"/>
          <pc:sldLayoutMkLst>
            <pc:docMk/>
            <pc:sldMasterMk cId="1441879228" sldId="2147483648"/>
            <pc:sldLayoutMk cId="3402479301" sldId="2147483653"/>
          </pc:sldLayoutMkLst>
          <pc:spChg chg="mod">
            <ac:chgData name="Gustavo Moura" userId="7b2cd69841026583" providerId="LiveId" clId="{E347C7D3-D702-1C40-B99A-AF02EA27B076}" dt="2023-06-10T20:20:45.402" v="4"/>
            <ac:spMkLst>
              <pc:docMk/>
              <pc:sldMasterMk cId="1441879228" sldId="2147483648"/>
              <pc:sldLayoutMk cId="3402479301" sldId="2147483653"/>
              <ac:spMk id="2" creationId="{C71BA521-59EA-2BFD-2A47-077370AC0082}"/>
            </ac:spMkLst>
          </pc:spChg>
          <pc:spChg chg="mod">
            <ac:chgData name="Gustavo Moura" userId="7b2cd69841026583" providerId="LiveId" clId="{E347C7D3-D702-1C40-B99A-AF02EA27B076}" dt="2023-06-10T20:20:45.402" v="4"/>
            <ac:spMkLst>
              <pc:docMk/>
              <pc:sldMasterMk cId="1441879228" sldId="2147483648"/>
              <pc:sldLayoutMk cId="3402479301" sldId="2147483653"/>
              <ac:spMk id="3" creationId="{16BA09A3-EA85-CC58-64CB-A649BCC44CD9}"/>
            </ac:spMkLst>
          </pc:spChg>
          <pc:spChg chg="mod">
            <ac:chgData name="Gustavo Moura" userId="7b2cd69841026583" providerId="LiveId" clId="{E347C7D3-D702-1C40-B99A-AF02EA27B076}" dt="2023-06-10T20:20:45.402" v="4"/>
            <ac:spMkLst>
              <pc:docMk/>
              <pc:sldMasterMk cId="1441879228" sldId="2147483648"/>
              <pc:sldLayoutMk cId="3402479301" sldId="2147483653"/>
              <ac:spMk id="4" creationId="{810E0EDE-CCF8-FA1B-A2FD-952C11548C77}"/>
            </ac:spMkLst>
          </pc:spChg>
          <pc:spChg chg="mod">
            <ac:chgData name="Gustavo Moura" userId="7b2cd69841026583" providerId="LiveId" clId="{E347C7D3-D702-1C40-B99A-AF02EA27B076}" dt="2023-06-10T20:20:45.402" v="4"/>
            <ac:spMkLst>
              <pc:docMk/>
              <pc:sldMasterMk cId="1441879228" sldId="2147483648"/>
              <pc:sldLayoutMk cId="3402479301" sldId="2147483653"/>
              <ac:spMk id="5" creationId="{5A0DD94D-0CF1-3CA1-157C-87996014D04D}"/>
            </ac:spMkLst>
          </pc:spChg>
          <pc:spChg chg="mod">
            <ac:chgData name="Gustavo Moura" userId="7b2cd69841026583" providerId="LiveId" clId="{E347C7D3-D702-1C40-B99A-AF02EA27B076}" dt="2023-06-10T20:20:45.402" v="4"/>
            <ac:spMkLst>
              <pc:docMk/>
              <pc:sldMasterMk cId="1441879228" sldId="2147483648"/>
              <pc:sldLayoutMk cId="3402479301" sldId="2147483653"/>
              <ac:spMk id="6" creationId="{2560C464-55A7-C420-842A-8141FA0AB3A0}"/>
            </ac:spMkLst>
          </pc:spChg>
        </pc:sldLayoutChg>
        <pc:sldLayoutChg chg="modSp">
          <pc:chgData name="Gustavo Moura" userId="7b2cd69841026583" providerId="LiveId" clId="{E347C7D3-D702-1C40-B99A-AF02EA27B076}" dt="2023-06-10T20:20:45.402" v="4"/>
          <pc:sldLayoutMkLst>
            <pc:docMk/>
            <pc:sldMasterMk cId="1441879228" sldId="2147483648"/>
            <pc:sldLayoutMk cId="4174804864" sldId="2147483656"/>
          </pc:sldLayoutMkLst>
          <pc:spChg chg="mod">
            <ac:chgData name="Gustavo Moura" userId="7b2cd69841026583" providerId="LiveId" clId="{E347C7D3-D702-1C40-B99A-AF02EA27B076}" dt="2023-06-10T20:20:45.402" v="4"/>
            <ac:spMkLst>
              <pc:docMk/>
              <pc:sldMasterMk cId="1441879228" sldId="2147483648"/>
              <pc:sldLayoutMk cId="4174804864" sldId="2147483656"/>
              <ac:spMk id="2" creationId="{61C3F5D0-C6B4-050E-AE12-53101236D328}"/>
            </ac:spMkLst>
          </pc:spChg>
          <pc:spChg chg="mod">
            <ac:chgData name="Gustavo Moura" userId="7b2cd69841026583" providerId="LiveId" clId="{E347C7D3-D702-1C40-B99A-AF02EA27B076}" dt="2023-06-10T20:20:45.402" v="4"/>
            <ac:spMkLst>
              <pc:docMk/>
              <pc:sldMasterMk cId="1441879228" sldId="2147483648"/>
              <pc:sldLayoutMk cId="4174804864" sldId="2147483656"/>
              <ac:spMk id="3" creationId="{2B3E5E3B-FDDB-BCE7-38CB-D3B6010841F6}"/>
            </ac:spMkLst>
          </pc:spChg>
          <pc:spChg chg="mod">
            <ac:chgData name="Gustavo Moura" userId="7b2cd69841026583" providerId="LiveId" clId="{E347C7D3-D702-1C40-B99A-AF02EA27B076}" dt="2023-06-10T20:20:45.402" v="4"/>
            <ac:spMkLst>
              <pc:docMk/>
              <pc:sldMasterMk cId="1441879228" sldId="2147483648"/>
              <pc:sldLayoutMk cId="4174804864" sldId="2147483656"/>
              <ac:spMk id="4" creationId="{FF0CB383-F034-E3CA-2416-81DE77890969}"/>
            </ac:spMkLst>
          </pc:spChg>
        </pc:sldLayoutChg>
        <pc:sldLayoutChg chg="modSp">
          <pc:chgData name="Gustavo Moura" userId="7b2cd69841026583" providerId="LiveId" clId="{E347C7D3-D702-1C40-B99A-AF02EA27B076}" dt="2023-06-10T20:20:45.402" v="4"/>
          <pc:sldLayoutMkLst>
            <pc:docMk/>
            <pc:sldMasterMk cId="1441879228" sldId="2147483648"/>
            <pc:sldLayoutMk cId="3195838792" sldId="2147483657"/>
          </pc:sldLayoutMkLst>
          <pc:spChg chg="mod">
            <ac:chgData name="Gustavo Moura" userId="7b2cd69841026583" providerId="LiveId" clId="{E347C7D3-D702-1C40-B99A-AF02EA27B076}" dt="2023-06-10T20:20:45.402" v="4"/>
            <ac:spMkLst>
              <pc:docMk/>
              <pc:sldMasterMk cId="1441879228" sldId="2147483648"/>
              <pc:sldLayoutMk cId="3195838792" sldId="2147483657"/>
              <ac:spMk id="2" creationId="{75F44B29-C0B6-1723-D2B8-442610B1B606}"/>
            </ac:spMkLst>
          </pc:spChg>
          <pc:spChg chg="mod">
            <ac:chgData name="Gustavo Moura" userId="7b2cd69841026583" providerId="LiveId" clId="{E347C7D3-D702-1C40-B99A-AF02EA27B076}" dt="2023-06-10T20:20:45.402" v="4"/>
            <ac:spMkLst>
              <pc:docMk/>
              <pc:sldMasterMk cId="1441879228" sldId="2147483648"/>
              <pc:sldLayoutMk cId="3195838792" sldId="2147483657"/>
              <ac:spMk id="3" creationId="{AEC7B763-8148-3FCA-D462-22C0E09FFEB4}"/>
            </ac:spMkLst>
          </pc:spChg>
          <pc:spChg chg="mod">
            <ac:chgData name="Gustavo Moura" userId="7b2cd69841026583" providerId="LiveId" clId="{E347C7D3-D702-1C40-B99A-AF02EA27B076}" dt="2023-06-10T20:20:45.402" v="4"/>
            <ac:spMkLst>
              <pc:docMk/>
              <pc:sldMasterMk cId="1441879228" sldId="2147483648"/>
              <pc:sldLayoutMk cId="3195838792" sldId="2147483657"/>
              <ac:spMk id="4" creationId="{489DD5C2-4ABF-FDDC-A532-00F804B48B26}"/>
            </ac:spMkLst>
          </pc:spChg>
        </pc:sldLayoutChg>
        <pc:sldLayoutChg chg="modSp">
          <pc:chgData name="Gustavo Moura" userId="7b2cd69841026583" providerId="LiveId" clId="{E347C7D3-D702-1C40-B99A-AF02EA27B076}" dt="2023-06-10T20:20:45.402" v="4"/>
          <pc:sldLayoutMkLst>
            <pc:docMk/>
            <pc:sldMasterMk cId="1441879228" sldId="2147483648"/>
            <pc:sldLayoutMk cId="973884814" sldId="2147483659"/>
          </pc:sldLayoutMkLst>
          <pc:spChg chg="mod">
            <ac:chgData name="Gustavo Moura" userId="7b2cd69841026583" providerId="LiveId" clId="{E347C7D3-D702-1C40-B99A-AF02EA27B076}" dt="2023-06-10T20:20:45.402" v="4"/>
            <ac:spMkLst>
              <pc:docMk/>
              <pc:sldMasterMk cId="1441879228" sldId="2147483648"/>
              <pc:sldLayoutMk cId="973884814" sldId="2147483659"/>
              <ac:spMk id="2" creationId="{DE5DEF24-8E7F-0BCB-C355-512D4F9C486B}"/>
            </ac:spMkLst>
          </pc:spChg>
          <pc:spChg chg="mod">
            <ac:chgData name="Gustavo Moura" userId="7b2cd69841026583" providerId="LiveId" clId="{E347C7D3-D702-1C40-B99A-AF02EA27B076}" dt="2023-06-10T20:20:45.402" v="4"/>
            <ac:spMkLst>
              <pc:docMk/>
              <pc:sldMasterMk cId="1441879228" sldId="2147483648"/>
              <pc:sldLayoutMk cId="973884814" sldId="2147483659"/>
              <ac:spMk id="3" creationId="{4FDCB32B-D81E-53CB-D875-6381AAB9B051}"/>
            </ac:spMkLst>
          </pc:spChg>
        </pc:sldLayoutChg>
      </pc:sldMasterChg>
      <pc:sldMasterChg chg="add del addSldLayout delSldLayout">
        <pc:chgData name="Gustavo Moura" userId="7b2cd69841026583" providerId="LiveId" clId="{E347C7D3-D702-1C40-B99A-AF02EA27B076}" dt="2023-06-10T20:49:42.868" v="5989" actId="26606"/>
        <pc:sldMasterMkLst>
          <pc:docMk/>
          <pc:sldMasterMk cId="4032995603" sldId="2147483660"/>
        </pc:sldMasterMkLst>
        <pc:sldLayoutChg chg="add del">
          <pc:chgData name="Gustavo Moura" userId="7b2cd69841026583" providerId="LiveId" clId="{E347C7D3-D702-1C40-B99A-AF02EA27B076}" dt="2023-06-10T20:49:42.868" v="5989" actId="26606"/>
          <pc:sldLayoutMkLst>
            <pc:docMk/>
            <pc:sldMasterMk cId="4032995603" sldId="2147483660"/>
            <pc:sldLayoutMk cId="1385036751" sldId="2147483661"/>
          </pc:sldLayoutMkLst>
        </pc:sldLayoutChg>
        <pc:sldLayoutChg chg="add del">
          <pc:chgData name="Gustavo Moura" userId="7b2cd69841026583" providerId="LiveId" clId="{E347C7D3-D702-1C40-B99A-AF02EA27B076}" dt="2023-06-10T20:49:42.868" v="5989" actId="26606"/>
          <pc:sldLayoutMkLst>
            <pc:docMk/>
            <pc:sldMasterMk cId="4032995603" sldId="2147483660"/>
            <pc:sldLayoutMk cId="1742997082" sldId="2147483662"/>
          </pc:sldLayoutMkLst>
        </pc:sldLayoutChg>
        <pc:sldLayoutChg chg="add del">
          <pc:chgData name="Gustavo Moura" userId="7b2cd69841026583" providerId="LiveId" clId="{E347C7D3-D702-1C40-B99A-AF02EA27B076}" dt="2023-06-10T20:49:42.868" v="5989" actId="26606"/>
          <pc:sldLayoutMkLst>
            <pc:docMk/>
            <pc:sldMasterMk cId="4032995603" sldId="2147483660"/>
            <pc:sldLayoutMk cId="346286473" sldId="2147483663"/>
          </pc:sldLayoutMkLst>
        </pc:sldLayoutChg>
        <pc:sldLayoutChg chg="add del">
          <pc:chgData name="Gustavo Moura" userId="7b2cd69841026583" providerId="LiveId" clId="{E347C7D3-D702-1C40-B99A-AF02EA27B076}" dt="2023-06-10T20:49:42.868" v="5989" actId="26606"/>
          <pc:sldLayoutMkLst>
            <pc:docMk/>
            <pc:sldMasterMk cId="4032995603" sldId="2147483660"/>
            <pc:sldLayoutMk cId="4210188918" sldId="2147483664"/>
          </pc:sldLayoutMkLst>
        </pc:sldLayoutChg>
        <pc:sldLayoutChg chg="add del">
          <pc:chgData name="Gustavo Moura" userId="7b2cd69841026583" providerId="LiveId" clId="{E347C7D3-D702-1C40-B99A-AF02EA27B076}" dt="2023-06-10T20:49:42.868" v="5989" actId="26606"/>
          <pc:sldLayoutMkLst>
            <pc:docMk/>
            <pc:sldMasterMk cId="4032995603" sldId="2147483660"/>
            <pc:sldLayoutMk cId="2237384419" sldId="2147483665"/>
          </pc:sldLayoutMkLst>
        </pc:sldLayoutChg>
        <pc:sldLayoutChg chg="add del">
          <pc:chgData name="Gustavo Moura" userId="7b2cd69841026583" providerId="LiveId" clId="{E347C7D3-D702-1C40-B99A-AF02EA27B076}" dt="2023-06-10T20:49:42.868" v="5989" actId="26606"/>
          <pc:sldLayoutMkLst>
            <pc:docMk/>
            <pc:sldMasterMk cId="4032995603" sldId="2147483660"/>
            <pc:sldLayoutMk cId="1280884042" sldId="2147483666"/>
          </pc:sldLayoutMkLst>
        </pc:sldLayoutChg>
        <pc:sldLayoutChg chg="add del">
          <pc:chgData name="Gustavo Moura" userId="7b2cd69841026583" providerId="LiveId" clId="{E347C7D3-D702-1C40-B99A-AF02EA27B076}" dt="2023-06-10T20:49:42.868" v="5989" actId="26606"/>
          <pc:sldLayoutMkLst>
            <pc:docMk/>
            <pc:sldMasterMk cId="4032995603" sldId="2147483660"/>
            <pc:sldLayoutMk cId="513560964" sldId="2147483667"/>
          </pc:sldLayoutMkLst>
        </pc:sldLayoutChg>
        <pc:sldLayoutChg chg="add del">
          <pc:chgData name="Gustavo Moura" userId="7b2cd69841026583" providerId="LiveId" clId="{E347C7D3-D702-1C40-B99A-AF02EA27B076}" dt="2023-06-10T20:49:42.868" v="5989" actId="26606"/>
          <pc:sldLayoutMkLst>
            <pc:docMk/>
            <pc:sldMasterMk cId="4032995603" sldId="2147483660"/>
            <pc:sldLayoutMk cId="3875109410" sldId="2147483668"/>
          </pc:sldLayoutMkLst>
        </pc:sldLayoutChg>
        <pc:sldLayoutChg chg="add del">
          <pc:chgData name="Gustavo Moura" userId="7b2cd69841026583" providerId="LiveId" clId="{E347C7D3-D702-1C40-B99A-AF02EA27B076}" dt="2023-06-10T20:49:42.868" v="5989" actId="26606"/>
          <pc:sldLayoutMkLst>
            <pc:docMk/>
            <pc:sldMasterMk cId="4032995603" sldId="2147483660"/>
            <pc:sldLayoutMk cId="3900907862" sldId="2147483669"/>
          </pc:sldLayoutMkLst>
        </pc:sldLayoutChg>
        <pc:sldLayoutChg chg="add del">
          <pc:chgData name="Gustavo Moura" userId="7b2cd69841026583" providerId="LiveId" clId="{E347C7D3-D702-1C40-B99A-AF02EA27B076}" dt="2023-06-10T20:49:42.868" v="5989" actId="26606"/>
          <pc:sldLayoutMkLst>
            <pc:docMk/>
            <pc:sldMasterMk cId="4032995603" sldId="2147483660"/>
            <pc:sldLayoutMk cId="1686723252" sldId="2147483670"/>
          </pc:sldLayoutMkLst>
        </pc:sldLayoutChg>
        <pc:sldLayoutChg chg="add del">
          <pc:chgData name="Gustavo Moura" userId="7b2cd69841026583" providerId="LiveId" clId="{E347C7D3-D702-1C40-B99A-AF02EA27B076}" dt="2023-06-10T20:49:42.868" v="5989" actId="26606"/>
          <pc:sldLayoutMkLst>
            <pc:docMk/>
            <pc:sldMasterMk cId="4032995603" sldId="2147483660"/>
            <pc:sldLayoutMk cId="1969733991" sldId="2147483671"/>
          </pc:sldLayoutMkLst>
        </pc:sldLayoutChg>
      </pc:sldMasterChg>
      <pc:sldMasterChg chg="add del replId addSldLayout delSldLayout">
        <pc:chgData name="Gustavo Moura" userId="7b2cd69841026583" providerId="LiveId" clId="{E347C7D3-D702-1C40-B99A-AF02EA27B076}" dt="2023-06-10T20:49:42.868" v="5989" actId="26606"/>
        <pc:sldMasterMkLst>
          <pc:docMk/>
          <pc:sldMasterMk cId="4066839709" sldId="2147483672"/>
        </pc:sldMasterMkLst>
        <pc:sldLayoutChg chg="add del">
          <pc:chgData name="Gustavo Moura" userId="7b2cd69841026583" providerId="LiveId" clId="{E347C7D3-D702-1C40-B99A-AF02EA27B076}" dt="2023-06-10T20:49:42.868" v="5989" actId="26606"/>
          <pc:sldLayoutMkLst>
            <pc:docMk/>
            <pc:sldMasterMk cId="4066839709" sldId="2147483672"/>
            <pc:sldLayoutMk cId="2978799804" sldId="2147483673"/>
          </pc:sldLayoutMkLst>
        </pc:sldLayoutChg>
        <pc:sldLayoutChg chg="add del replId">
          <pc:chgData name="Gustavo Moura" userId="7b2cd69841026583" providerId="LiveId" clId="{E347C7D3-D702-1C40-B99A-AF02EA27B076}" dt="2023-06-10T20:49:42.868" v="5989" actId="26606"/>
          <pc:sldLayoutMkLst>
            <pc:docMk/>
            <pc:sldMasterMk cId="4066839709" sldId="2147483672"/>
            <pc:sldLayoutMk cId="4151549524" sldId="2147483674"/>
          </pc:sldLayoutMkLst>
        </pc:sldLayoutChg>
        <pc:sldLayoutChg chg="add del replId">
          <pc:chgData name="Gustavo Moura" userId="7b2cd69841026583" providerId="LiveId" clId="{E347C7D3-D702-1C40-B99A-AF02EA27B076}" dt="2023-06-10T20:49:42.868" v="5989" actId="26606"/>
          <pc:sldLayoutMkLst>
            <pc:docMk/>
            <pc:sldMasterMk cId="4066839709" sldId="2147483672"/>
            <pc:sldLayoutMk cId="834289019" sldId="2147483675"/>
          </pc:sldLayoutMkLst>
        </pc:sldLayoutChg>
        <pc:sldLayoutChg chg="add del replId">
          <pc:chgData name="Gustavo Moura" userId="7b2cd69841026583" providerId="LiveId" clId="{E347C7D3-D702-1C40-B99A-AF02EA27B076}" dt="2023-06-10T20:49:42.868" v="5989" actId="26606"/>
          <pc:sldLayoutMkLst>
            <pc:docMk/>
            <pc:sldMasterMk cId="4066839709" sldId="2147483672"/>
            <pc:sldLayoutMk cId="1917237085" sldId="2147483676"/>
          </pc:sldLayoutMkLst>
        </pc:sldLayoutChg>
        <pc:sldLayoutChg chg="add del replId">
          <pc:chgData name="Gustavo Moura" userId="7b2cd69841026583" providerId="LiveId" clId="{E347C7D3-D702-1C40-B99A-AF02EA27B076}" dt="2023-06-10T20:49:42.868" v="5989" actId="26606"/>
          <pc:sldLayoutMkLst>
            <pc:docMk/>
            <pc:sldMasterMk cId="4066839709" sldId="2147483672"/>
            <pc:sldLayoutMk cId="1825561908" sldId="2147483677"/>
          </pc:sldLayoutMkLst>
        </pc:sldLayoutChg>
        <pc:sldLayoutChg chg="add del replId">
          <pc:chgData name="Gustavo Moura" userId="7b2cd69841026583" providerId="LiveId" clId="{E347C7D3-D702-1C40-B99A-AF02EA27B076}" dt="2023-06-10T20:49:42.868" v="5989" actId="26606"/>
          <pc:sldLayoutMkLst>
            <pc:docMk/>
            <pc:sldMasterMk cId="4066839709" sldId="2147483672"/>
            <pc:sldLayoutMk cId="3784381559" sldId="2147483678"/>
          </pc:sldLayoutMkLst>
        </pc:sldLayoutChg>
        <pc:sldLayoutChg chg="add del replId">
          <pc:chgData name="Gustavo Moura" userId="7b2cd69841026583" providerId="LiveId" clId="{E347C7D3-D702-1C40-B99A-AF02EA27B076}" dt="2023-06-10T20:49:42.868" v="5989" actId="26606"/>
          <pc:sldLayoutMkLst>
            <pc:docMk/>
            <pc:sldMasterMk cId="4066839709" sldId="2147483672"/>
            <pc:sldLayoutMk cId="1508786012" sldId="2147483679"/>
          </pc:sldLayoutMkLst>
        </pc:sldLayoutChg>
        <pc:sldLayoutChg chg="add del replId">
          <pc:chgData name="Gustavo Moura" userId="7b2cd69841026583" providerId="LiveId" clId="{E347C7D3-D702-1C40-B99A-AF02EA27B076}" dt="2023-06-10T20:49:42.868" v="5989" actId="26606"/>
          <pc:sldLayoutMkLst>
            <pc:docMk/>
            <pc:sldMasterMk cId="4066839709" sldId="2147483672"/>
            <pc:sldLayoutMk cId="185634669" sldId="2147483680"/>
          </pc:sldLayoutMkLst>
        </pc:sldLayoutChg>
        <pc:sldLayoutChg chg="add del replId">
          <pc:chgData name="Gustavo Moura" userId="7b2cd69841026583" providerId="LiveId" clId="{E347C7D3-D702-1C40-B99A-AF02EA27B076}" dt="2023-06-10T20:49:42.868" v="5989" actId="26606"/>
          <pc:sldLayoutMkLst>
            <pc:docMk/>
            <pc:sldMasterMk cId="4066839709" sldId="2147483672"/>
            <pc:sldLayoutMk cId="2949694420" sldId="2147483681"/>
          </pc:sldLayoutMkLst>
        </pc:sldLayoutChg>
        <pc:sldLayoutChg chg="add del replId">
          <pc:chgData name="Gustavo Moura" userId="7b2cd69841026583" providerId="LiveId" clId="{E347C7D3-D702-1C40-B99A-AF02EA27B076}" dt="2023-06-10T20:49:42.868" v="5989" actId="26606"/>
          <pc:sldLayoutMkLst>
            <pc:docMk/>
            <pc:sldMasterMk cId="4066839709" sldId="2147483672"/>
            <pc:sldLayoutMk cId="4126098853" sldId="2147483682"/>
          </pc:sldLayoutMkLst>
        </pc:sldLayoutChg>
        <pc:sldLayoutChg chg="add del replId">
          <pc:chgData name="Gustavo Moura" userId="7b2cd69841026583" providerId="LiveId" clId="{E347C7D3-D702-1C40-B99A-AF02EA27B076}" dt="2023-06-10T20:49:42.868" v="5989" actId="26606"/>
          <pc:sldLayoutMkLst>
            <pc:docMk/>
            <pc:sldMasterMk cId="4066839709" sldId="2147483672"/>
            <pc:sldLayoutMk cId="669865338" sldId="2147483683"/>
          </pc:sldLayoutMkLst>
        </pc:sldLayoutChg>
      </pc:sldMasterChg>
      <pc:sldMasterChg chg="add del addSldLayout delSldLayout">
        <pc:chgData name="Gustavo Moura" userId="7b2cd69841026583" providerId="LiveId" clId="{E347C7D3-D702-1C40-B99A-AF02EA27B076}" dt="2023-06-10T20:49:26.660" v="5983" actId="26606"/>
        <pc:sldMasterMkLst>
          <pc:docMk/>
          <pc:sldMasterMk cId="1683129806" sldId="2147483685"/>
        </pc:sldMasterMkLst>
        <pc:sldLayoutChg chg="add del">
          <pc:chgData name="Gustavo Moura" userId="7b2cd69841026583" providerId="LiveId" clId="{E347C7D3-D702-1C40-B99A-AF02EA27B076}" dt="2023-06-10T20:49:26.660" v="5983" actId="26606"/>
          <pc:sldLayoutMkLst>
            <pc:docMk/>
            <pc:sldMasterMk cId="1683129806" sldId="2147483685"/>
            <pc:sldLayoutMk cId="203575230" sldId="2147483674"/>
          </pc:sldLayoutMkLst>
        </pc:sldLayoutChg>
        <pc:sldLayoutChg chg="add del">
          <pc:chgData name="Gustavo Moura" userId="7b2cd69841026583" providerId="LiveId" clId="{E347C7D3-D702-1C40-B99A-AF02EA27B076}" dt="2023-06-10T20:49:26.660" v="5983" actId="26606"/>
          <pc:sldLayoutMkLst>
            <pc:docMk/>
            <pc:sldMasterMk cId="1683129806" sldId="2147483685"/>
            <pc:sldLayoutMk cId="3260421324" sldId="2147483675"/>
          </pc:sldLayoutMkLst>
        </pc:sldLayoutChg>
        <pc:sldLayoutChg chg="add del">
          <pc:chgData name="Gustavo Moura" userId="7b2cd69841026583" providerId="LiveId" clId="{E347C7D3-D702-1C40-B99A-AF02EA27B076}" dt="2023-06-10T20:49:26.660" v="5983" actId="26606"/>
          <pc:sldLayoutMkLst>
            <pc:docMk/>
            <pc:sldMasterMk cId="1683129806" sldId="2147483685"/>
            <pc:sldLayoutMk cId="2770807290" sldId="2147483676"/>
          </pc:sldLayoutMkLst>
        </pc:sldLayoutChg>
        <pc:sldLayoutChg chg="add del">
          <pc:chgData name="Gustavo Moura" userId="7b2cd69841026583" providerId="LiveId" clId="{E347C7D3-D702-1C40-B99A-AF02EA27B076}" dt="2023-06-10T20:49:26.660" v="5983" actId="26606"/>
          <pc:sldLayoutMkLst>
            <pc:docMk/>
            <pc:sldMasterMk cId="1683129806" sldId="2147483685"/>
            <pc:sldLayoutMk cId="2310072958" sldId="2147483677"/>
          </pc:sldLayoutMkLst>
        </pc:sldLayoutChg>
        <pc:sldLayoutChg chg="add del">
          <pc:chgData name="Gustavo Moura" userId="7b2cd69841026583" providerId="LiveId" clId="{E347C7D3-D702-1C40-B99A-AF02EA27B076}" dt="2023-06-10T20:49:26.660" v="5983" actId="26606"/>
          <pc:sldLayoutMkLst>
            <pc:docMk/>
            <pc:sldMasterMk cId="1683129806" sldId="2147483685"/>
            <pc:sldLayoutMk cId="4285020649" sldId="2147483678"/>
          </pc:sldLayoutMkLst>
        </pc:sldLayoutChg>
        <pc:sldLayoutChg chg="add del">
          <pc:chgData name="Gustavo Moura" userId="7b2cd69841026583" providerId="LiveId" clId="{E347C7D3-D702-1C40-B99A-AF02EA27B076}" dt="2023-06-10T20:49:26.660" v="5983" actId="26606"/>
          <pc:sldLayoutMkLst>
            <pc:docMk/>
            <pc:sldMasterMk cId="1683129806" sldId="2147483685"/>
            <pc:sldLayoutMk cId="2420707412" sldId="2147483679"/>
          </pc:sldLayoutMkLst>
        </pc:sldLayoutChg>
        <pc:sldLayoutChg chg="add del">
          <pc:chgData name="Gustavo Moura" userId="7b2cd69841026583" providerId="LiveId" clId="{E347C7D3-D702-1C40-B99A-AF02EA27B076}" dt="2023-06-10T20:49:26.660" v="5983" actId="26606"/>
          <pc:sldLayoutMkLst>
            <pc:docMk/>
            <pc:sldMasterMk cId="1683129806" sldId="2147483685"/>
            <pc:sldLayoutMk cId="2551416609" sldId="2147483680"/>
          </pc:sldLayoutMkLst>
        </pc:sldLayoutChg>
        <pc:sldLayoutChg chg="add del">
          <pc:chgData name="Gustavo Moura" userId="7b2cd69841026583" providerId="LiveId" clId="{E347C7D3-D702-1C40-B99A-AF02EA27B076}" dt="2023-06-10T20:49:26.660" v="5983" actId="26606"/>
          <pc:sldLayoutMkLst>
            <pc:docMk/>
            <pc:sldMasterMk cId="1683129806" sldId="2147483685"/>
            <pc:sldLayoutMk cId="3634380454" sldId="2147483681"/>
          </pc:sldLayoutMkLst>
        </pc:sldLayoutChg>
        <pc:sldLayoutChg chg="add del">
          <pc:chgData name="Gustavo Moura" userId="7b2cd69841026583" providerId="LiveId" clId="{E347C7D3-D702-1C40-B99A-AF02EA27B076}" dt="2023-06-10T20:49:26.660" v="5983" actId="26606"/>
          <pc:sldLayoutMkLst>
            <pc:docMk/>
            <pc:sldMasterMk cId="1683129806" sldId="2147483685"/>
            <pc:sldLayoutMk cId="196154151" sldId="2147483682"/>
          </pc:sldLayoutMkLst>
        </pc:sldLayoutChg>
        <pc:sldLayoutChg chg="add del">
          <pc:chgData name="Gustavo Moura" userId="7b2cd69841026583" providerId="LiveId" clId="{E347C7D3-D702-1C40-B99A-AF02EA27B076}" dt="2023-06-10T20:49:26.660" v="5983" actId="26606"/>
          <pc:sldLayoutMkLst>
            <pc:docMk/>
            <pc:sldMasterMk cId="1683129806" sldId="2147483685"/>
            <pc:sldLayoutMk cId="4089595817" sldId="2147483683"/>
          </pc:sldLayoutMkLst>
        </pc:sldLayoutChg>
        <pc:sldLayoutChg chg="add del">
          <pc:chgData name="Gustavo Moura" userId="7b2cd69841026583" providerId="LiveId" clId="{E347C7D3-D702-1C40-B99A-AF02EA27B076}" dt="2023-06-10T20:49:26.660" v="5983" actId="26606"/>
          <pc:sldLayoutMkLst>
            <pc:docMk/>
            <pc:sldMasterMk cId="1683129806" sldId="2147483685"/>
            <pc:sldLayoutMk cId="212641620" sldId="2147483684"/>
          </pc:sldLayoutMkLst>
        </pc:sldLayoutChg>
      </pc:sldMasterChg>
      <pc:sldMasterChg chg="add del addSldLayout delSldLayout">
        <pc:chgData name="Gustavo Moura" userId="7b2cd69841026583" providerId="LiveId" clId="{E347C7D3-D702-1C40-B99A-AF02EA27B076}" dt="2023-06-10T20:49:28.170" v="5985" actId="26606"/>
        <pc:sldMasterMkLst>
          <pc:docMk/>
          <pc:sldMasterMk cId="37223062" sldId="2147483698"/>
        </pc:sldMasterMkLst>
        <pc:sldLayoutChg chg="add del">
          <pc:chgData name="Gustavo Moura" userId="7b2cd69841026583" providerId="LiveId" clId="{E347C7D3-D702-1C40-B99A-AF02EA27B076}" dt="2023-06-10T20:49:28.170" v="5985" actId="26606"/>
          <pc:sldLayoutMkLst>
            <pc:docMk/>
            <pc:sldMasterMk cId="37223062" sldId="2147483698"/>
            <pc:sldLayoutMk cId="2532762190" sldId="2147483687"/>
          </pc:sldLayoutMkLst>
        </pc:sldLayoutChg>
        <pc:sldLayoutChg chg="add del">
          <pc:chgData name="Gustavo Moura" userId="7b2cd69841026583" providerId="LiveId" clId="{E347C7D3-D702-1C40-B99A-AF02EA27B076}" dt="2023-06-10T20:49:28.170" v="5985" actId="26606"/>
          <pc:sldLayoutMkLst>
            <pc:docMk/>
            <pc:sldMasterMk cId="37223062" sldId="2147483698"/>
            <pc:sldLayoutMk cId="2729546781" sldId="2147483688"/>
          </pc:sldLayoutMkLst>
        </pc:sldLayoutChg>
        <pc:sldLayoutChg chg="add del">
          <pc:chgData name="Gustavo Moura" userId="7b2cd69841026583" providerId="LiveId" clId="{E347C7D3-D702-1C40-B99A-AF02EA27B076}" dt="2023-06-10T20:49:28.170" v="5985" actId="26606"/>
          <pc:sldLayoutMkLst>
            <pc:docMk/>
            <pc:sldMasterMk cId="37223062" sldId="2147483698"/>
            <pc:sldLayoutMk cId="2270451583" sldId="2147483689"/>
          </pc:sldLayoutMkLst>
        </pc:sldLayoutChg>
        <pc:sldLayoutChg chg="add del">
          <pc:chgData name="Gustavo Moura" userId="7b2cd69841026583" providerId="LiveId" clId="{E347C7D3-D702-1C40-B99A-AF02EA27B076}" dt="2023-06-10T20:49:28.170" v="5985" actId="26606"/>
          <pc:sldLayoutMkLst>
            <pc:docMk/>
            <pc:sldMasterMk cId="37223062" sldId="2147483698"/>
            <pc:sldLayoutMk cId="3254583103" sldId="2147483690"/>
          </pc:sldLayoutMkLst>
        </pc:sldLayoutChg>
        <pc:sldLayoutChg chg="add del">
          <pc:chgData name="Gustavo Moura" userId="7b2cd69841026583" providerId="LiveId" clId="{E347C7D3-D702-1C40-B99A-AF02EA27B076}" dt="2023-06-10T20:49:28.170" v="5985" actId="26606"/>
          <pc:sldLayoutMkLst>
            <pc:docMk/>
            <pc:sldMasterMk cId="37223062" sldId="2147483698"/>
            <pc:sldLayoutMk cId="96464156" sldId="2147483691"/>
          </pc:sldLayoutMkLst>
        </pc:sldLayoutChg>
        <pc:sldLayoutChg chg="add del">
          <pc:chgData name="Gustavo Moura" userId="7b2cd69841026583" providerId="LiveId" clId="{E347C7D3-D702-1C40-B99A-AF02EA27B076}" dt="2023-06-10T20:49:28.170" v="5985" actId="26606"/>
          <pc:sldLayoutMkLst>
            <pc:docMk/>
            <pc:sldMasterMk cId="37223062" sldId="2147483698"/>
            <pc:sldLayoutMk cId="1730332186" sldId="2147483692"/>
          </pc:sldLayoutMkLst>
        </pc:sldLayoutChg>
        <pc:sldLayoutChg chg="add del">
          <pc:chgData name="Gustavo Moura" userId="7b2cd69841026583" providerId="LiveId" clId="{E347C7D3-D702-1C40-B99A-AF02EA27B076}" dt="2023-06-10T20:49:28.170" v="5985" actId="26606"/>
          <pc:sldLayoutMkLst>
            <pc:docMk/>
            <pc:sldMasterMk cId="37223062" sldId="2147483698"/>
            <pc:sldLayoutMk cId="1299811566" sldId="2147483693"/>
          </pc:sldLayoutMkLst>
        </pc:sldLayoutChg>
        <pc:sldLayoutChg chg="add del">
          <pc:chgData name="Gustavo Moura" userId="7b2cd69841026583" providerId="LiveId" clId="{E347C7D3-D702-1C40-B99A-AF02EA27B076}" dt="2023-06-10T20:49:28.170" v="5985" actId="26606"/>
          <pc:sldLayoutMkLst>
            <pc:docMk/>
            <pc:sldMasterMk cId="37223062" sldId="2147483698"/>
            <pc:sldLayoutMk cId="4013428500" sldId="2147483694"/>
          </pc:sldLayoutMkLst>
        </pc:sldLayoutChg>
        <pc:sldLayoutChg chg="add del">
          <pc:chgData name="Gustavo Moura" userId="7b2cd69841026583" providerId="LiveId" clId="{E347C7D3-D702-1C40-B99A-AF02EA27B076}" dt="2023-06-10T20:49:28.170" v="5985" actId="26606"/>
          <pc:sldLayoutMkLst>
            <pc:docMk/>
            <pc:sldMasterMk cId="37223062" sldId="2147483698"/>
            <pc:sldLayoutMk cId="1250626705" sldId="2147483695"/>
          </pc:sldLayoutMkLst>
        </pc:sldLayoutChg>
        <pc:sldLayoutChg chg="add del">
          <pc:chgData name="Gustavo Moura" userId="7b2cd69841026583" providerId="LiveId" clId="{E347C7D3-D702-1C40-B99A-AF02EA27B076}" dt="2023-06-10T20:49:28.170" v="5985" actId="26606"/>
          <pc:sldLayoutMkLst>
            <pc:docMk/>
            <pc:sldMasterMk cId="37223062" sldId="2147483698"/>
            <pc:sldLayoutMk cId="3360757177" sldId="2147483696"/>
          </pc:sldLayoutMkLst>
        </pc:sldLayoutChg>
        <pc:sldLayoutChg chg="add del">
          <pc:chgData name="Gustavo Moura" userId="7b2cd69841026583" providerId="LiveId" clId="{E347C7D3-D702-1C40-B99A-AF02EA27B076}" dt="2023-06-10T20:49:28.170" v="5985" actId="26606"/>
          <pc:sldLayoutMkLst>
            <pc:docMk/>
            <pc:sldMasterMk cId="37223062" sldId="2147483698"/>
            <pc:sldLayoutMk cId="1017194566" sldId="2147483697"/>
          </pc:sldLayoutMkLst>
        </pc:sldLayoutChg>
      </pc:sldMasterChg>
      <pc:sldMasterChg chg="add del addSldLayout delSldLayout">
        <pc:chgData name="Gustavo Moura" userId="7b2cd69841026583" providerId="LiveId" clId="{E347C7D3-D702-1C40-B99A-AF02EA27B076}" dt="2023-06-10T20:49:31.351" v="5987" actId="26606"/>
        <pc:sldMasterMkLst>
          <pc:docMk/>
          <pc:sldMasterMk cId="1513969624" sldId="2147483711"/>
        </pc:sldMasterMkLst>
        <pc:sldLayoutChg chg="add del">
          <pc:chgData name="Gustavo Moura" userId="7b2cd69841026583" providerId="LiveId" clId="{E347C7D3-D702-1C40-B99A-AF02EA27B076}" dt="2023-06-10T20:49:31.351" v="5987" actId="26606"/>
          <pc:sldLayoutMkLst>
            <pc:docMk/>
            <pc:sldMasterMk cId="1513969624" sldId="2147483711"/>
            <pc:sldLayoutMk cId="833829529" sldId="2147483700"/>
          </pc:sldLayoutMkLst>
        </pc:sldLayoutChg>
        <pc:sldLayoutChg chg="add del">
          <pc:chgData name="Gustavo Moura" userId="7b2cd69841026583" providerId="LiveId" clId="{E347C7D3-D702-1C40-B99A-AF02EA27B076}" dt="2023-06-10T20:49:31.351" v="5987" actId="26606"/>
          <pc:sldLayoutMkLst>
            <pc:docMk/>
            <pc:sldMasterMk cId="1513969624" sldId="2147483711"/>
            <pc:sldLayoutMk cId="4104846863" sldId="2147483701"/>
          </pc:sldLayoutMkLst>
        </pc:sldLayoutChg>
        <pc:sldLayoutChg chg="add del">
          <pc:chgData name="Gustavo Moura" userId="7b2cd69841026583" providerId="LiveId" clId="{E347C7D3-D702-1C40-B99A-AF02EA27B076}" dt="2023-06-10T20:49:31.351" v="5987" actId="26606"/>
          <pc:sldLayoutMkLst>
            <pc:docMk/>
            <pc:sldMasterMk cId="1513969624" sldId="2147483711"/>
            <pc:sldLayoutMk cId="1535202104" sldId="2147483702"/>
          </pc:sldLayoutMkLst>
        </pc:sldLayoutChg>
        <pc:sldLayoutChg chg="add del">
          <pc:chgData name="Gustavo Moura" userId="7b2cd69841026583" providerId="LiveId" clId="{E347C7D3-D702-1C40-B99A-AF02EA27B076}" dt="2023-06-10T20:49:31.351" v="5987" actId="26606"/>
          <pc:sldLayoutMkLst>
            <pc:docMk/>
            <pc:sldMasterMk cId="1513969624" sldId="2147483711"/>
            <pc:sldLayoutMk cId="3920855716" sldId="2147483703"/>
          </pc:sldLayoutMkLst>
        </pc:sldLayoutChg>
        <pc:sldLayoutChg chg="add del">
          <pc:chgData name="Gustavo Moura" userId="7b2cd69841026583" providerId="LiveId" clId="{E347C7D3-D702-1C40-B99A-AF02EA27B076}" dt="2023-06-10T20:49:31.351" v="5987" actId="26606"/>
          <pc:sldLayoutMkLst>
            <pc:docMk/>
            <pc:sldMasterMk cId="1513969624" sldId="2147483711"/>
            <pc:sldLayoutMk cId="367962152" sldId="2147483704"/>
          </pc:sldLayoutMkLst>
        </pc:sldLayoutChg>
        <pc:sldLayoutChg chg="add del">
          <pc:chgData name="Gustavo Moura" userId="7b2cd69841026583" providerId="LiveId" clId="{E347C7D3-D702-1C40-B99A-AF02EA27B076}" dt="2023-06-10T20:49:31.351" v="5987" actId="26606"/>
          <pc:sldLayoutMkLst>
            <pc:docMk/>
            <pc:sldMasterMk cId="1513969624" sldId="2147483711"/>
            <pc:sldLayoutMk cId="4124626757" sldId="2147483705"/>
          </pc:sldLayoutMkLst>
        </pc:sldLayoutChg>
        <pc:sldLayoutChg chg="add del">
          <pc:chgData name="Gustavo Moura" userId="7b2cd69841026583" providerId="LiveId" clId="{E347C7D3-D702-1C40-B99A-AF02EA27B076}" dt="2023-06-10T20:49:31.351" v="5987" actId="26606"/>
          <pc:sldLayoutMkLst>
            <pc:docMk/>
            <pc:sldMasterMk cId="1513969624" sldId="2147483711"/>
            <pc:sldLayoutMk cId="1718599390" sldId="2147483706"/>
          </pc:sldLayoutMkLst>
        </pc:sldLayoutChg>
        <pc:sldLayoutChg chg="add del">
          <pc:chgData name="Gustavo Moura" userId="7b2cd69841026583" providerId="LiveId" clId="{E347C7D3-D702-1C40-B99A-AF02EA27B076}" dt="2023-06-10T20:49:31.351" v="5987" actId="26606"/>
          <pc:sldLayoutMkLst>
            <pc:docMk/>
            <pc:sldMasterMk cId="1513969624" sldId="2147483711"/>
            <pc:sldLayoutMk cId="3409400401" sldId="2147483707"/>
          </pc:sldLayoutMkLst>
        </pc:sldLayoutChg>
        <pc:sldLayoutChg chg="add del">
          <pc:chgData name="Gustavo Moura" userId="7b2cd69841026583" providerId="LiveId" clId="{E347C7D3-D702-1C40-B99A-AF02EA27B076}" dt="2023-06-10T20:49:31.351" v="5987" actId="26606"/>
          <pc:sldLayoutMkLst>
            <pc:docMk/>
            <pc:sldMasterMk cId="1513969624" sldId="2147483711"/>
            <pc:sldLayoutMk cId="3990881826" sldId="2147483708"/>
          </pc:sldLayoutMkLst>
        </pc:sldLayoutChg>
        <pc:sldLayoutChg chg="add del">
          <pc:chgData name="Gustavo Moura" userId="7b2cd69841026583" providerId="LiveId" clId="{E347C7D3-D702-1C40-B99A-AF02EA27B076}" dt="2023-06-10T20:49:31.351" v="5987" actId="26606"/>
          <pc:sldLayoutMkLst>
            <pc:docMk/>
            <pc:sldMasterMk cId="1513969624" sldId="2147483711"/>
            <pc:sldLayoutMk cId="762865548" sldId="2147483709"/>
          </pc:sldLayoutMkLst>
        </pc:sldLayoutChg>
        <pc:sldLayoutChg chg="add del">
          <pc:chgData name="Gustavo Moura" userId="7b2cd69841026583" providerId="LiveId" clId="{E347C7D3-D702-1C40-B99A-AF02EA27B076}" dt="2023-06-10T20:49:31.351" v="5987" actId="26606"/>
          <pc:sldLayoutMkLst>
            <pc:docMk/>
            <pc:sldMasterMk cId="1513969624" sldId="2147483711"/>
            <pc:sldLayoutMk cId="2585884421" sldId="2147483710"/>
          </pc:sldLayoutMkLst>
        </pc:sldLayoutChg>
      </pc:sldMasterChg>
    </pc:docChg>
  </pc:docChgLst>
  <pc:docChgLst>
    <pc:chgData name="Gustavo Moura" userId="7b2cd69841026583" providerId="LiveId" clId="{DDB7642D-C98C-664C-B4B6-5AFBEE8F5E5A}"/>
    <pc:docChg chg="undo redo custSel addSld delSld modSld sldOrd modMainMaster modNotesMaster">
      <pc:chgData name="Gustavo Moura" userId="7b2cd69841026583" providerId="LiveId" clId="{DDB7642D-C98C-664C-B4B6-5AFBEE8F5E5A}" dt="2024-08-20T20:01:15.649" v="265" actId="14100"/>
      <pc:docMkLst>
        <pc:docMk/>
      </pc:docMkLst>
      <pc:sldChg chg="addSp delSp modSp del mod modNotes">
        <pc:chgData name="Gustavo Moura" userId="7b2cd69841026583" providerId="LiveId" clId="{DDB7642D-C98C-664C-B4B6-5AFBEE8F5E5A}" dt="2024-08-20T19:48:38.842" v="164" actId="2696"/>
        <pc:sldMkLst>
          <pc:docMk/>
          <pc:sldMk cId="2890801133" sldId="260"/>
        </pc:sldMkLst>
        <pc:spChg chg="del mod">
          <ac:chgData name="Gustavo Moura" userId="7b2cd69841026583" providerId="LiveId" clId="{DDB7642D-C98C-664C-B4B6-5AFBEE8F5E5A}" dt="2024-08-20T19:44:17.270" v="84" actId="478"/>
          <ac:spMkLst>
            <pc:docMk/>
            <pc:sldMk cId="2890801133" sldId="260"/>
            <ac:spMk id="3" creationId="{9742D7E2-CD27-5899-A0A4-5DBF8840496D}"/>
          </ac:spMkLst>
        </pc:spChg>
        <pc:spChg chg="del">
          <ac:chgData name="Gustavo Moura" userId="7b2cd69841026583" providerId="LiveId" clId="{DDB7642D-C98C-664C-B4B6-5AFBEE8F5E5A}" dt="2024-08-20T19:39:16.088" v="0" actId="478"/>
          <ac:spMkLst>
            <pc:docMk/>
            <pc:sldMk cId="2890801133" sldId="260"/>
            <ac:spMk id="4" creationId="{D8133437-8772-11B4-FA59-1254F99C9BA9}"/>
          </ac:spMkLst>
        </pc:spChg>
        <pc:spChg chg="del mod">
          <ac:chgData name="Gustavo Moura" userId="7b2cd69841026583" providerId="LiveId" clId="{DDB7642D-C98C-664C-B4B6-5AFBEE8F5E5A}" dt="2024-08-20T19:44:14.121" v="83" actId="478"/>
          <ac:spMkLst>
            <pc:docMk/>
            <pc:sldMk cId="2890801133" sldId="260"/>
            <ac:spMk id="7" creationId="{D3136189-5D84-80AA-037E-24EA7C301522}"/>
          </ac:spMkLst>
        </pc:spChg>
        <pc:spChg chg="mod">
          <ac:chgData name="Gustavo Moura" userId="7b2cd69841026583" providerId="LiveId" clId="{DDB7642D-C98C-664C-B4B6-5AFBEE8F5E5A}" dt="2024-08-20T19:45:42.803" v="98" actId="1076"/>
          <ac:spMkLst>
            <pc:docMk/>
            <pc:sldMk cId="2890801133" sldId="260"/>
            <ac:spMk id="8" creationId="{233FEC52-D65A-F7C4-8200-009882E0EE2F}"/>
          </ac:spMkLst>
        </pc:spChg>
        <pc:spChg chg="mod">
          <ac:chgData name="Gustavo Moura" userId="7b2cd69841026583" providerId="LiveId" clId="{DDB7642D-C98C-664C-B4B6-5AFBEE8F5E5A}" dt="2024-08-20T19:46:49.326" v="117" actId="20577"/>
          <ac:spMkLst>
            <pc:docMk/>
            <pc:sldMk cId="2890801133" sldId="260"/>
            <ac:spMk id="9" creationId="{C51D7D22-1829-7D89-A216-E74D150F61B4}"/>
          </ac:spMkLst>
        </pc:spChg>
        <pc:spChg chg="mod">
          <ac:chgData name="Gustavo Moura" userId="7b2cd69841026583" providerId="LiveId" clId="{DDB7642D-C98C-664C-B4B6-5AFBEE8F5E5A}" dt="2024-08-20T19:46:37.360" v="115" actId="1076"/>
          <ac:spMkLst>
            <pc:docMk/>
            <pc:sldMk cId="2890801133" sldId="260"/>
            <ac:spMk id="10" creationId="{DAAE6A1C-55D9-CD84-CF6A-E0C897AA27B1}"/>
          </ac:spMkLst>
        </pc:spChg>
        <pc:spChg chg="add mod">
          <ac:chgData name="Gustavo Moura" userId="7b2cd69841026583" providerId="LiveId" clId="{DDB7642D-C98C-664C-B4B6-5AFBEE8F5E5A}" dt="2024-08-20T19:45:58.094" v="101" actId="1076"/>
          <ac:spMkLst>
            <pc:docMk/>
            <pc:sldMk cId="2890801133" sldId="260"/>
            <ac:spMk id="12" creationId="{A526C24C-5594-6BBF-D9E6-7FB249929A81}"/>
          </ac:spMkLst>
        </pc:spChg>
        <pc:picChg chg="del">
          <ac:chgData name="Gustavo Moura" userId="7b2cd69841026583" providerId="LiveId" clId="{DDB7642D-C98C-664C-B4B6-5AFBEE8F5E5A}" dt="2024-08-20T19:39:17.099" v="1" actId="478"/>
          <ac:picMkLst>
            <pc:docMk/>
            <pc:sldMk cId="2890801133" sldId="260"/>
            <ac:picMk id="2" creationId="{783CFF6A-5301-E088-38AF-BF5DDFB99880}"/>
          </ac:picMkLst>
        </pc:picChg>
        <pc:picChg chg="mod">
          <ac:chgData name="Gustavo Moura" userId="7b2cd69841026583" providerId="LiveId" clId="{DDB7642D-C98C-664C-B4B6-5AFBEE8F5E5A}" dt="2024-08-20T19:46:06.712" v="102" actId="14100"/>
          <ac:picMkLst>
            <pc:docMk/>
            <pc:sldMk cId="2890801133" sldId="260"/>
            <ac:picMk id="5" creationId="{3F7F62B7-B3E6-3677-95E5-F09D3138ECF5}"/>
          </ac:picMkLst>
        </pc:picChg>
        <pc:picChg chg="add mod">
          <ac:chgData name="Gustavo Moura" userId="7b2cd69841026583" providerId="LiveId" clId="{DDB7642D-C98C-664C-B4B6-5AFBEE8F5E5A}" dt="2024-08-20T19:43:29.028" v="77" actId="1076"/>
          <ac:picMkLst>
            <pc:docMk/>
            <pc:sldMk cId="2890801133" sldId="260"/>
            <ac:picMk id="6" creationId="{BC547F50-92B7-A0E6-FB69-390E47B7501B}"/>
          </ac:picMkLst>
        </pc:picChg>
        <pc:picChg chg="add mod modCrop">
          <ac:chgData name="Gustavo Moura" userId="7b2cd69841026583" providerId="LiveId" clId="{DDB7642D-C98C-664C-B4B6-5AFBEE8F5E5A}" dt="2024-08-20T19:45:53.894" v="100" actId="1076"/>
          <ac:picMkLst>
            <pc:docMk/>
            <pc:sldMk cId="2890801133" sldId="260"/>
            <ac:picMk id="13" creationId="{F535B3DF-A979-58F2-1C8F-88EA56F971C1}"/>
          </ac:picMkLst>
        </pc:picChg>
      </pc:sldChg>
      <pc:sldChg chg="addSp modSp add mod">
        <pc:chgData name="Gustavo Moura" userId="7b2cd69841026583" providerId="LiveId" clId="{DDB7642D-C98C-664C-B4B6-5AFBEE8F5E5A}" dt="2024-08-20T19:57:49.315" v="248" actId="14100"/>
        <pc:sldMkLst>
          <pc:docMk/>
          <pc:sldMk cId="915893429" sldId="261"/>
        </pc:sldMkLst>
        <pc:spChg chg="mod">
          <ac:chgData name="Gustavo Moura" userId="7b2cd69841026583" providerId="LiveId" clId="{DDB7642D-C98C-664C-B4B6-5AFBEE8F5E5A}" dt="2024-08-20T19:57:34.538" v="242" actId="207"/>
          <ac:spMkLst>
            <pc:docMk/>
            <pc:sldMk cId="915893429" sldId="261"/>
            <ac:spMk id="8" creationId="{233FEC52-D65A-F7C4-8200-009882E0EE2F}"/>
          </ac:spMkLst>
        </pc:spChg>
        <pc:spChg chg="mod">
          <ac:chgData name="Gustavo Moura" userId="7b2cd69841026583" providerId="LiveId" clId="{DDB7642D-C98C-664C-B4B6-5AFBEE8F5E5A}" dt="2024-08-20T19:48:20.681" v="161" actId="947"/>
          <ac:spMkLst>
            <pc:docMk/>
            <pc:sldMk cId="915893429" sldId="261"/>
            <ac:spMk id="9" creationId="{C51D7D22-1829-7D89-A216-E74D150F61B4}"/>
          </ac:spMkLst>
        </pc:spChg>
        <pc:spChg chg="mod">
          <ac:chgData name="Gustavo Moura" userId="7b2cd69841026583" providerId="LiveId" clId="{DDB7642D-C98C-664C-B4B6-5AFBEE8F5E5A}" dt="2024-08-20T19:48:44.712" v="171" actId="20577"/>
          <ac:spMkLst>
            <pc:docMk/>
            <pc:sldMk cId="915893429" sldId="261"/>
            <ac:spMk id="10" creationId="{DAAE6A1C-55D9-CD84-CF6A-E0C897AA27B1}"/>
          </ac:spMkLst>
        </pc:spChg>
        <pc:grpChg chg="add mod">
          <ac:chgData name="Gustavo Moura" userId="7b2cd69841026583" providerId="LiveId" clId="{DDB7642D-C98C-664C-B4B6-5AFBEE8F5E5A}" dt="2024-08-20T19:55:02.002" v="213" actId="1076"/>
          <ac:grpSpMkLst>
            <pc:docMk/>
            <pc:sldMk cId="915893429" sldId="261"/>
            <ac:grpSpMk id="2" creationId="{925AD622-0880-D868-2AF7-8044E7C26D05}"/>
          </ac:grpSpMkLst>
        </pc:grpChg>
        <pc:picChg chg="mod">
          <ac:chgData name="Gustavo Moura" userId="7b2cd69841026583" providerId="LiveId" clId="{DDB7642D-C98C-664C-B4B6-5AFBEE8F5E5A}" dt="2024-08-20T19:57:49.315" v="248" actId="14100"/>
          <ac:picMkLst>
            <pc:docMk/>
            <pc:sldMk cId="915893429" sldId="261"/>
            <ac:picMk id="5" creationId="{3F7F62B7-B3E6-3677-95E5-F09D3138ECF5}"/>
          </ac:picMkLst>
        </pc:picChg>
        <pc:picChg chg="mod">
          <ac:chgData name="Gustavo Moura" userId="7b2cd69841026583" providerId="LiveId" clId="{DDB7642D-C98C-664C-B4B6-5AFBEE8F5E5A}" dt="2024-08-20T19:57:47.481" v="246" actId="1076"/>
          <ac:picMkLst>
            <pc:docMk/>
            <pc:sldMk cId="915893429" sldId="261"/>
            <ac:picMk id="6" creationId="{BC547F50-92B7-A0E6-FB69-390E47B7501B}"/>
          </ac:picMkLst>
        </pc:picChg>
        <pc:picChg chg="mod">
          <ac:chgData name="Gustavo Moura" userId="7b2cd69841026583" providerId="LiveId" clId="{DDB7642D-C98C-664C-B4B6-5AFBEE8F5E5A}" dt="2024-08-20T19:54:59.219" v="212" actId="1076"/>
          <ac:picMkLst>
            <pc:docMk/>
            <pc:sldMk cId="915893429" sldId="261"/>
            <ac:picMk id="13" creationId="{F535B3DF-A979-58F2-1C8F-88EA56F971C1}"/>
          </ac:picMkLst>
        </pc:picChg>
      </pc:sldChg>
      <pc:sldChg chg="modSp del modNotes">
        <pc:chgData name="Gustavo Moura" userId="7b2cd69841026583" providerId="LiveId" clId="{DDB7642D-C98C-664C-B4B6-5AFBEE8F5E5A}" dt="2024-08-20T19:47:34.996" v="127" actId="2696"/>
        <pc:sldMkLst>
          <pc:docMk/>
          <pc:sldMk cId="3178829677" sldId="261"/>
        </pc:sldMkLst>
        <pc:spChg chg="mod">
          <ac:chgData name="Gustavo Moura" userId="7b2cd69841026583" providerId="LiveId" clId="{DDB7642D-C98C-664C-B4B6-5AFBEE8F5E5A}" dt="2024-08-20T19:39:36.212" v="2"/>
          <ac:spMkLst>
            <pc:docMk/>
            <pc:sldMk cId="3178829677" sldId="261"/>
            <ac:spMk id="7" creationId="{CCC0682A-46EC-AE13-7703-5094277611FB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3178829677" sldId="261"/>
            <ac:spMk id="8" creationId="{225777E7-235A-5311-B28C-215EAC743F43}"/>
          </ac:spMkLst>
        </pc:spChg>
        <pc:picChg chg="mod">
          <ac:chgData name="Gustavo Moura" userId="7b2cd69841026583" providerId="LiveId" clId="{DDB7642D-C98C-664C-B4B6-5AFBEE8F5E5A}" dt="2024-08-20T19:39:36.212" v="2"/>
          <ac:picMkLst>
            <pc:docMk/>
            <pc:sldMk cId="3178829677" sldId="261"/>
            <ac:picMk id="5" creationId="{DE18A749-8A00-9FEE-3FA1-FD9506317B91}"/>
          </ac:picMkLst>
        </pc:picChg>
      </pc:sldChg>
      <pc:sldChg chg="addSp modSp add del mod">
        <pc:chgData name="Gustavo Moura" userId="7b2cd69841026583" providerId="LiveId" clId="{DDB7642D-C98C-664C-B4B6-5AFBEE8F5E5A}" dt="2024-08-20T19:55:37.622" v="220" actId="2696"/>
        <pc:sldMkLst>
          <pc:docMk/>
          <pc:sldMk cId="1142893247" sldId="262"/>
        </pc:sldMkLst>
        <pc:grpChg chg="add mod">
          <ac:chgData name="Gustavo Moura" userId="7b2cd69841026583" providerId="LiveId" clId="{DDB7642D-C98C-664C-B4B6-5AFBEE8F5E5A}" dt="2024-08-20T19:54:24.471" v="206" actId="1076"/>
          <ac:grpSpMkLst>
            <pc:docMk/>
            <pc:sldMk cId="1142893247" sldId="262"/>
            <ac:grpSpMk id="2" creationId="{68111BC9-3A15-E994-4723-9710BBFA7EE1}"/>
          </ac:grpSpMkLst>
        </pc:grpChg>
        <pc:picChg chg="mod">
          <ac:chgData name="Gustavo Moura" userId="7b2cd69841026583" providerId="LiveId" clId="{DDB7642D-C98C-664C-B4B6-5AFBEE8F5E5A}" dt="2024-08-20T19:54:12.088" v="204" actId="1076"/>
          <ac:picMkLst>
            <pc:docMk/>
            <pc:sldMk cId="1142893247" sldId="262"/>
            <ac:picMk id="5" creationId="{3F7F62B7-B3E6-3677-95E5-F09D3138ECF5}"/>
          </ac:picMkLst>
        </pc:picChg>
        <pc:picChg chg="mod">
          <ac:chgData name="Gustavo Moura" userId="7b2cd69841026583" providerId="LiveId" clId="{DDB7642D-C98C-664C-B4B6-5AFBEE8F5E5A}" dt="2024-08-20T19:54:41.169" v="208" actId="1076"/>
          <ac:picMkLst>
            <pc:docMk/>
            <pc:sldMk cId="1142893247" sldId="262"/>
            <ac:picMk id="6" creationId="{BC547F50-92B7-A0E6-FB69-390E47B7501B}"/>
          </ac:picMkLst>
        </pc:picChg>
      </pc:sldChg>
      <pc:sldChg chg="addSp delSp modSp add mod">
        <pc:chgData name="Gustavo Moura" userId="7b2cd69841026583" providerId="LiveId" clId="{DDB7642D-C98C-664C-B4B6-5AFBEE8F5E5A}" dt="2024-08-20T20:01:15.649" v="265" actId="14100"/>
        <pc:sldMkLst>
          <pc:docMk/>
          <pc:sldMk cId="1114664381" sldId="263"/>
        </pc:sldMkLst>
        <pc:spChg chg="mod">
          <ac:chgData name="Gustavo Moura" userId="7b2cd69841026583" providerId="LiveId" clId="{DDB7642D-C98C-664C-B4B6-5AFBEE8F5E5A}" dt="2024-08-20T20:00:25.801" v="260" actId="2085"/>
          <ac:spMkLst>
            <pc:docMk/>
            <pc:sldMk cId="1114664381" sldId="263"/>
            <ac:spMk id="8" creationId="{233FEC52-D65A-F7C4-8200-009882E0EE2F}"/>
          </ac:spMkLst>
        </pc:spChg>
        <pc:spChg chg="del">
          <ac:chgData name="Gustavo Moura" userId="7b2cd69841026583" providerId="LiveId" clId="{DDB7642D-C98C-664C-B4B6-5AFBEE8F5E5A}" dt="2024-08-20T19:58:33.859" v="253" actId="478"/>
          <ac:spMkLst>
            <pc:docMk/>
            <pc:sldMk cId="1114664381" sldId="263"/>
            <ac:spMk id="9" creationId="{C51D7D22-1829-7D89-A216-E74D150F61B4}"/>
          </ac:spMkLst>
        </pc:spChg>
        <pc:spChg chg="mod">
          <ac:chgData name="Gustavo Moura" userId="7b2cd69841026583" providerId="LiveId" clId="{DDB7642D-C98C-664C-B4B6-5AFBEE8F5E5A}" dt="2024-08-20T20:00:42.171" v="264" actId="120"/>
          <ac:spMkLst>
            <pc:docMk/>
            <pc:sldMk cId="1114664381" sldId="263"/>
            <ac:spMk id="10" creationId="{DAAE6A1C-55D9-CD84-CF6A-E0C897AA27B1}"/>
          </ac:spMkLst>
        </pc:spChg>
        <pc:spChg chg="del mod topLvl">
          <ac:chgData name="Gustavo Moura" userId="7b2cd69841026583" providerId="LiveId" clId="{DDB7642D-C98C-664C-B4B6-5AFBEE8F5E5A}" dt="2024-08-20T19:50:41.663" v="180" actId="478"/>
          <ac:spMkLst>
            <pc:docMk/>
            <pc:sldMk cId="1114664381" sldId="263"/>
            <ac:spMk id="12" creationId="{A526C24C-5594-6BBF-D9E6-7FB249929A81}"/>
          </ac:spMkLst>
        </pc:spChg>
        <pc:grpChg chg="add del mod">
          <ac:chgData name="Gustavo Moura" userId="7b2cd69841026583" providerId="LiveId" clId="{DDB7642D-C98C-664C-B4B6-5AFBEE8F5E5A}" dt="2024-08-20T19:50:41.663" v="180" actId="478"/>
          <ac:grpSpMkLst>
            <pc:docMk/>
            <pc:sldMk cId="1114664381" sldId="263"/>
            <ac:grpSpMk id="2" creationId="{B2B6C400-8051-AD0C-B332-FB0861A26458}"/>
          </ac:grpSpMkLst>
        </pc:grpChg>
        <pc:picChg chg="del mod">
          <ac:chgData name="Gustavo Moura" userId="7b2cd69841026583" providerId="LiveId" clId="{DDB7642D-C98C-664C-B4B6-5AFBEE8F5E5A}" dt="2024-08-20T20:00:32.600" v="261" actId="478"/>
          <ac:picMkLst>
            <pc:docMk/>
            <pc:sldMk cId="1114664381" sldId="263"/>
            <ac:picMk id="5" creationId="{3F7F62B7-B3E6-3677-95E5-F09D3138ECF5}"/>
          </ac:picMkLst>
        </pc:picChg>
        <pc:picChg chg="del">
          <ac:chgData name="Gustavo Moura" userId="7b2cd69841026583" providerId="LiveId" clId="{DDB7642D-C98C-664C-B4B6-5AFBEE8F5E5A}" dt="2024-08-20T19:50:58.078" v="182" actId="478"/>
          <ac:picMkLst>
            <pc:docMk/>
            <pc:sldMk cId="1114664381" sldId="263"/>
            <ac:picMk id="6" creationId="{BC547F50-92B7-A0E6-FB69-390E47B7501B}"/>
          </ac:picMkLst>
        </pc:picChg>
        <pc:picChg chg="mod topLvl">
          <ac:chgData name="Gustavo Moura" userId="7b2cd69841026583" providerId="LiveId" clId="{DDB7642D-C98C-664C-B4B6-5AFBEE8F5E5A}" dt="2024-08-20T20:01:15.649" v="265" actId="14100"/>
          <ac:picMkLst>
            <pc:docMk/>
            <pc:sldMk cId="1114664381" sldId="263"/>
            <ac:picMk id="13" creationId="{F535B3DF-A979-58F2-1C8F-88EA56F971C1}"/>
          </ac:picMkLst>
        </pc:picChg>
      </pc:sldChg>
      <pc:sldChg chg="add del ord">
        <pc:chgData name="Gustavo Moura" userId="7b2cd69841026583" providerId="LiveId" clId="{DDB7642D-C98C-664C-B4B6-5AFBEE8F5E5A}" dt="2024-08-20T19:55:36.551" v="219" actId="2696"/>
        <pc:sldMkLst>
          <pc:docMk/>
          <pc:sldMk cId="263626597" sldId="264"/>
        </pc:sldMkLst>
      </pc:sldChg>
      <pc:sldChg chg="modSp add mod ord">
        <pc:chgData name="Gustavo Moura" userId="7b2cd69841026583" providerId="LiveId" clId="{DDB7642D-C98C-664C-B4B6-5AFBEE8F5E5A}" dt="2024-08-20T19:55:40.789" v="228" actId="20577"/>
        <pc:sldMkLst>
          <pc:docMk/>
          <pc:sldMk cId="50664016" sldId="265"/>
        </pc:sldMkLst>
        <pc:spChg chg="mod">
          <ac:chgData name="Gustavo Moura" userId="7b2cd69841026583" providerId="LiveId" clId="{DDB7642D-C98C-664C-B4B6-5AFBEE8F5E5A}" dt="2024-08-20T19:55:40.789" v="228" actId="20577"/>
          <ac:spMkLst>
            <pc:docMk/>
            <pc:sldMk cId="50664016" sldId="265"/>
            <ac:spMk id="10" creationId="{DAAE6A1C-55D9-CD84-CF6A-E0C897AA27B1}"/>
          </ac:spMkLst>
        </pc:spChg>
      </pc:sldChg>
      <pc:sldChg chg="modSp del modNotes">
        <pc:chgData name="Gustavo Moura" userId="7b2cd69841026583" providerId="LiveId" clId="{DDB7642D-C98C-664C-B4B6-5AFBEE8F5E5A}" dt="2024-08-20T19:47:35.069" v="141" actId="2696"/>
        <pc:sldMkLst>
          <pc:docMk/>
          <pc:sldMk cId="4211627268" sldId="266"/>
        </pc:sldMkLst>
        <pc:spChg chg="mod">
          <ac:chgData name="Gustavo Moura" userId="7b2cd69841026583" providerId="LiveId" clId="{DDB7642D-C98C-664C-B4B6-5AFBEE8F5E5A}" dt="2024-08-20T19:39:36.212" v="2"/>
          <ac:spMkLst>
            <pc:docMk/>
            <pc:sldMk cId="4211627268" sldId="266"/>
            <ac:spMk id="3" creationId="{9742D7E2-CD27-5899-A0A4-5DBF8840496D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4211627268" sldId="266"/>
            <ac:spMk id="7" creationId="{D3136189-5D84-80AA-037E-24EA7C301522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4211627268" sldId="266"/>
            <ac:spMk id="8" creationId="{233FEC52-D65A-F7C4-8200-009882E0EE2F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4211627268" sldId="266"/>
            <ac:spMk id="31" creationId="{8598C0DD-5FD0-CBEE-E5C0-7369A25EE7AD}"/>
          </ac:spMkLst>
        </pc:spChg>
        <pc:picChg chg="mod">
          <ac:chgData name="Gustavo Moura" userId="7b2cd69841026583" providerId="LiveId" clId="{DDB7642D-C98C-664C-B4B6-5AFBEE8F5E5A}" dt="2024-08-20T19:39:36.212" v="2"/>
          <ac:picMkLst>
            <pc:docMk/>
            <pc:sldMk cId="4211627268" sldId="266"/>
            <ac:picMk id="4" creationId="{24209EAC-7CB2-AAF1-35BA-8264FBFDB2CA}"/>
          </ac:picMkLst>
        </pc:picChg>
        <pc:picChg chg="mod">
          <ac:chgData name="Gustavo Moura" userId="7b2cd69841026583" providerId="LiveId" clId="{DDB7642D-C98C-664C-B4B6-5AFBEE8F5E5A}" dt="2024-08-20T19:39:36.212" v="2"/>
          <ac:picMkLst>
            <pc:docMk/>
            <pc:sldMk cId="4211627268" sldId="266"/>
            <ac:picMk id="5" creationId="{3F7F62B7-B3E6-3677-95E5-F09D3138ECF5}"/>
          </ac:picMkLst>
        </pc:picChg>
      </pc:sldChg>
      <pc:sldChg chg="modSp del modNotes">
        <pc:chgData name="Gustavo Moura" userId="7b2cd69841026583" providerId="LiveId" clId="{DDB7642D-C98C-664C-B4B6-5AFBEE8F5E5A}" dt="2024-08-20T19:47:35.031" v="134" actId="2696"/>
        <pc:sldMkLst>
          <pc:docMk/>
          <pc:sldMk cId="4162938776" sldId="267"/>
        </pc:sldMkLst>
        <pc:spChg chg="mod">
          <ac:chgData name="Gustavo Moura" userId="7b2cd69841026583" providerId="LiveId" clId="{DDB7642D-C98C-664C-B4B6-5AFBEE8F5E5A}" dt="2024-08-20T19:39:36.212" v="2"/>
          <ac:spMkLst>
            <pc:docMk/>
            <pc:sldMk cId="4162938776" sldId="267"/>
            <ac:spMk id="3" creationId="{9742D7E2-CD27-5899-A0A4-5DBF8840496D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4162938776" sldId="267"/>
            <ac:spMk id="7" creationId="{D3136189-5D84-80AA-037E-24EA7C301522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4162938776" sldId="267"/>
            <ac:spMk id="8" creationId="{233FEC52-D65A-F7C4-8200-009882E0EE2F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4162938776" sldId="267"/>
            <ac:spMk id="31" creationId="{8598C0DD-5FD0-CBEE-E5C0-7369A25EE7AD}"/>
          </ac:spMkLst>
        </pc:spChg>
        <pc:picChg chg="mod">
          <ac:chgData name="Gustavo Moura" userId="7b2cd69841026583" providerId="LiveId" clId="{DDB7642D-C98C-664C-B4B6-5AFBEE8F5E5A}" dt="2024-08-20T19:39:36.212" v="2"/>
          <ac:picMkLst>
            <pc:docMk/>
            <pc:sldMk cId="4162938776" sldId="267"/>
            <ac:picMk id="5" creationId="{3F7F62B7-B3E6-3677-95E5-F09D3138ECF5}"/>
          </ac:picMkLst>
        </pc:picChg>
        <pc:picChg chg="mod">
          <ac:chgData name="Gustavo Moura" userId="7b2cd69841026583" providerId="LiveId" clId="{DDB7642D-C98C-664C-B4B6-5AFBEE8F5E5A}" dt="2024-08-20T19:39:36.212" v="2"/>
          <ac:picMkLst>
            <pc:docMk/>
            <pc:sldMk cId="4162938776" sldId="267"/>
            <ac:picMk id="9" creationId="{6618F3D2-FC9F-2145-B496-A6F11AA08764}"/>
          </ac:picMkLst>
        </pc:picChg>
      </pc:sldChg>
      <pc:sldChg chg="modSp del modNotes">
        <pc:chgData name="Gustavo Moura" userId="7b2cd69841026583" providerId="LiveId" clId="{DDB7642D-C98C-664C-B4B6-5AFBEE8F5E5A}" dt="2024-08-20T19:47:35.017" v="130" actId="2696"/>
        <pc:sldMkLst>
          <pc:docMk/>
          <pc:sldMk cId="1003896414" sldId="268"/>
        </pc:sldMkLst>
        <pc:spChg chg="mod">
          <ac:chgData name="Gustavo Moura" userId="7b2cd69841026583" providerId="LiveId" clId="{DDB7642D-C98C-664C-B4B6-5AFBEE8F5E5A}" dt="2024-08-20T19:39:36.212" v="2"/>
          <ac:spMkLst>
            <pc:docMk/>
            <pc:sldMk cId="1003896414" sldId="268"/>
            <ac:spMk id="3" creationId="{9742D7E2-CD27-5899-A0A4-5DBF8840496D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1003896414" sldId="268"/>
            <ac:spMk id="7" creationId="{D3136189-5D84-80AA-037E-24EA7C301522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1003896414" sldId="268"/>
            <ac:spMk id="8" creationId="{233FEC52-D65A-F7C4-8200-009882E0EE2F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1003896414" sldId="268"/>
            <ac:spMk id="31" creationId="{8598C0DD-5FD0-CBEE-E5C0-7369A25EE7AD}"/>
          </ac:spMkLst>
        </pc:spChg>
        <pc:picChg chg="mod">
          <ac:chgData name="Gustavo Moura" userId="7b2cd69841026583" providerId="LiveId" clId="{DDB7642D-C98C-664C-B4B6-5AFBEE8F5E5A}" dt="2024-08-20T19:39:36.212" v="2"/>
          <ac:picMkLst>
            <pc:docMk/>
            <pc:sldMk cId="1003896414" sldId="268"/>
            <ac:picMk id="4" creationId="{C56549FF-CBE8-1B35-820C-4C5610CA8A4A}"/>
          </ac:picMkLst>
        </pc:picChg>
        <pc:picChg chg="mod">
          <ac:chgData name="Gustavo Moura" userId="7b2cd69841026583" providerId="LiveId" clId="{DDB7642D-C98C-664C-B4B6-5AFBEE8F5E5A}" dt="2024-08-20T19:39:36.212" v="2"/>
          <ac:picMkLst>
            <pc:docMk/>
            <pc:sldMk cId="1003896414" sldId="268"/>
            <ac:picMk id="5" creationId="{3F7F62B7-B3E6-3677-95E5-F09D3138ECF5}"/>
          </ac:picMkLst>
        </pc:picChg>
      </pc:sldChg>
      <pc:sldChg chg="modSp del modNotes">
        <pc:chgData name="Gustavo Moura" userId="7b2cd69841026583" providerId="LiveId" clId="{DDB7642D-C98C-664C-B4B6-5AFBEE8F5E5A}" dt="2024-08-20T19:47:35.061" v="140" actId="2696"/>
        <pc:sldMkLst>
          <pc:docMk/>
          <pc:sldMk cId="41258332" sldId="270"/>
        </pc:sldMkLst>
        <pc:spChg chg="mod">
          <ac:chgData name="Gustavo Moura" userId="7b2cd69841026583" providerId="LiveId" clId="{DDB7642D-C98C-664C-B4B6-5AFBEE8F5E5A}" dt="2024-08-20T19:39:36.212" v="2"/>
          <ac:spMkLst>
            <pc:docMk/>
            <pc:sldMk cId="41258332" sldId="270"/>
            <ac:spMk id="3" creationId="{9742D7E2-CD27-5899-A0A4-5DBF8840496D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41258332" sldId="270"/>
            <ac:spMk id="7" creationId="{D3136189-5D84-80AA-037E-24EA7C301522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41258332" sldId="270"/>
            <ac:spMk id="8" creationId="{233FEC52-D65A-F7C4-8200-009882E0EE2F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41258332" sldId="270"/>
            <ac:spMk id="31" creationId="{8598C0DD-5FD0-CBEE-E5C0-7369A25EE7AD}"/>
          </ac:spMkLst>
        </pc:spChg>
        <pc:picChg chg="mod">
          <ac:chgData name="Gustavo Moura" userId="7b2cd69841026583" providerId="LiveId" clId="{DDB7642D-C98C-664C-B4B6-5AFBEE8F5E5A}" dt="2024-08-20T19:39:36.212" v="2"/>
          <ac:picMkLst>
            <pc:docMk/>
            <pc:sldMk cId="41258332" sldId="270"/>
            <ac:picMk id="5" creationId="{3F7F62B7-B3E6-3677-95E5-F09D3138ECF5}"/>
          </ac:picMkLst>
        </pc:picChg>
        <pc:picChg chg="mod">
          <ac:chgData name="Gustavo Moura" userId="7b2cd69841026583" providerId="LiveId" clId="{DDB7642D-C98C-664C-B4B6-5AFBEE8F5E5A}" dt="2024-08-20T19:39:36.212" v="2"/>
          <ac:picMkLst>
            <pc:docMk/>
            <pc:sldMk cId="41258332" sldId="270"/>
            <ac:picMk id="13" creationId="{48BE7724-D90C-CA59-5D33-5B2C6097041D}"/>
          </ac:picMkLst>
        </pc:picChg>
      </pc:sldChg>
      <pc:sldChg chg="modSp del modNotes">
        <pc:chgData name="Gustavo Moura" userId="7b2cd69841026583" providerId="LiveId" clId="{DDB7642D-C98C-664C-B4B6-5AFBEE8F5E5A}" dt="2024-08-20T19:47:35.039" v="135" actId="2696"/>
        <pc:sldMkLst>
          <pc:docMk/>
          <pc:sldMk cId="2071524301" sldId="271"/>
        </pc:sldMkLst>
        <pc:spChg chg="mod">
          <ac:chgData name="Gustavo Moura" userId="7b2cd69841026583" providerId="LiveId" clId="{DDB7642D-C98C-664C-B4B6-5AFBEE8F5E5A}" dt="2024-08-20T19:39:36.212" v="2"/>
          <ac:spMkLst>
            <pc:docMk/>
            <pc:sldMk cId="2071524301" sldId="271"/>
            <ac:spMk id="2" creationId="{63F9677A-A4F4-2130-55C9-7D96C008EF00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2071524301" sldId="271"/>
            <ac:spMk id="7" creationId="{D3136189-5D84-80AA-037E-24EA7C301522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2071524301" sldId="271"/>
            <ac:spMk id="8" creationId="{233FEC52-D65A-F7C4-8200-009882E0EE2F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2071524301" sldId="271"/>
            <ac:spMk id="9" creationId="{984A47A2-BCEA-5083-D364-44A737B319D0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2071524301" sldId="271"/>
            <ac:spMk id="10" creationId="{20A9D07F-E9A2-74AA-6097-FEB36F13CF5C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2071524301" sldId="271"/>
            <ac:spMk id="31" creationId="{8598C0DD-5FD0-CBEE-E5C0-7369A25EE7AD}"/>
          </ac:spMkLst>
        </pc:spChg>
        <pc:picChg chg="mod">
          <ac:chgData name="Gustavo Moura" userId="7b2cd69841026583" providerId="LiveId" clId="{DDB7642D-C98C-664C-B4B6-5AFBEE8F5E5A}" dt="2024-08-20T19:39:36.212" v="2"/>
          <ac:picMkLst>
            <pc:docMk/>
            <pc:sldMk cId="2071524301" sldId="271"/>
            <ac:picMk id="5" creationId="{3F7F62B7-B3E6-3677-95E5-F09D3138ECF5}"/>
          </ac:picMkLst>
        </pc:picChg>
      </pc:sldChg>
      <pc:sldChg chg="modSp del modNotes">
        <pc:chgData name="Gustavo Moura" userId="7b2cd69841026583" providerId="LiveId" clId="{DDB7642D-C98C-664C-B4B6-5AFBEE8F5E5A}" dt="2024-08-20T19:47:35.008" v="128" actId="2696"/>
        <pc:sldMkLst>
          <pc:docMk/>
          <pc:sldMk cId="552949616" sldId="272"/>
        </pc:sldMkLst>
        <pc:spChg chg="mod">
          <ac:chgData name="Gustavo Moura" userId="7b2cd69841026583" providerId="LiveId" clId="{DDB7642D-C98C-664C-B4B6-5AFBEE8F5E5A}" dt="2024-08-20T19:39:36.212" v="2"/>
          <ac:spMkLst>
            <pc:docMk/>
            <pc:sldMk cId="552949616" sldId="272"/>
            <ac:spMk id="3" creationId="{9742D7E2-CD27-5899-A0A4-5DBF8840496D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552949616" sldId="272"/>
            <ac:spMk id="7" creationId="{D3136189-5D84-80AA-037E-24EA7C301522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552949616" sldId="272"/>
            <ac:spMk id="8" creationId="{233FEC52-D65A-F7C4-8200-009882E0EE2F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552949616" sldId="272"/>
            <ac:spMk id="31" creationId="{8598C0DD-5FD0-CBEE-E5C0-7369A25EE7AD}"/>
          </ac:spMkLst>
        </pc:spChg>
        <pc:picChg chg="mod">
          <ac:chgData name="Gustavo Moura" userId="7b2cd69841026583" providerId="LiveId" clId="{DDB7642D-C98C-664C-B4B6-5AFBEE8F5E5A}" dt="2024-08-20T19:39:36.212" v="2"/>
          <ac:picMkLst>
            <pc:docMk/>
            <pc:sldMk cId="552949616" sldId="272"/>
            <ac:picMk id="5" creationId="{3F7F62B7-B3E6-3677-95E5-F09D3138ECF5}"/>
          </ac:picMkLst>
        </pc:picChg>
        <pc:picChg chg="mod">
          <ac:chgData name="Gustavo Moura" userId="7b2cd69841026583" providerId="LiveId" clId="{DDB7642D-C98C-664C-B4B6-5AFBEE8F5E5A}" dt="2024-08-20T19:39:36.212" v="2"/>
          <ac:picMkLst>
            <pc:docMk/>
            <pc:sldMk cId="552949616" sldId="272"/>
            <ac:picMk id="29" creationId="{88299B52-79D6-A50E-9C06-6857C359B757}"/>
          </ac:picMkLst>
        </pc:picChg>
      </pc:sldChg>
      <pc:sldChg chg="modSp del modNotes">
        <pc:chgData name="Gustavo Moura" userId="7b2cd69841026583" providerId="LiveId" clId="{DDB7642D-C98C-664C-B4B6-5AFBEE8F5E5A}" dt="2024-08-20T19:47:35.009" v="129" actId="2696"/>
        <pc:sldMkLst>
          <pc:docMk/>
          <pc:sldMk cId="23890977" sldId="273"/>
        </pc:sldMkLst>
        <pc:spChg chg="mod">
          <ac:chgData name="Gustavo Moura" userId="7b2cd69841026583" providerId="LiveId" clId="{DDB7642D-C98C-664C-B4B6-5AFBEE8F5E5A}" dt="2024-08-20T19:39:36.212" v="2"/>
          <ac:spMkLst>
            <pc:docMk/>
            <pc:sldMk cId="23890977" sldId="273"/>
            <ac:spMk id="2" creationId="{EC38F09A-ED88-2F2F-8668-BB28C8ED7905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23890977" sldId="273"/>
            <ac:spMk id="4" creationId="{48B99E58-C48B-E347-7FA2-C17DA93C725F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23890977" sldId="273"/>
            <ac:spMk id="6" creationId="{8EE2AAAA-8E27-FAF7-E764-C901FE7CF9BE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23890977" sldId="273"/>
            <ac:spMk id="7" creationId="{D3136189-5D84-80AA-037E-24EA7C301522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23890977" sldId="273"/>
            <ac:spMk id="8" creationId="{233FEC52-D65A-F7C4-8200-009882E0EE2F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23890977" sldId="273"/>
            <ac:spMk id="9" creationId="{984A47A2-BCEA-5083-D364-44A737B319D0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23890977" sldId="273"/>
            <ac:spMk id="10" creationId="{9D804416-0EAA-044F-3563-3B1CFC259F78}"/>
          </ac:spMkLst>
        </pc:spChg>
        <pc:picChg chg="mod">
          <ac:chgData name="Gustavo Moura" userId="7b2cd69841026583" providerId="LiveId" clId="{DDB7642D-C98C-664C-B4B6-5AFBEE8F5E5A}" dt="2024-08-20T19:39:36.212" v="2"/>
          <ac:picMkLst>
            <pc:docMk/>
            <pc:sldMk cId="23890977" sldId="273"/>
            <ac:picMk id="5" creationId="{3F7F62B7-B3E6-3677-95E5-F09D3138ECF5}"/>
          </ac:picMkLst>
        </pc:picChg>
        <pc:picChg chg="mod">
          <ac:chgData name="Gustavo Moura" userId="7b2cd69841026583" providerId="LiveId" clId="{DDB7642D-C98C-664C-B4B6-5AFBEE8F5E5A}" dt="2024-08-20T19:39:36.212" v="2"/>
          <ac:picMkLst>
            <pc:docMk/>
            <pc:sldMk cId="23890977" sldId="273"/>
            <ac:picMk id="10241" creationId="{B5A1DF36-B607-E922-660C-1D79242DC979}"/>
          </ac:picMkLst>
        </pc:picChg>
      </pc:sldChg>
      <pc:sldChg chg="modSp del modNotes">
        <pc:chgData name="Gustavo Moura" userId="7b2cd69841026583" providerId="LiveId" clId="{DDB7642D-C98C-664C-B4B6-5AFBEE8F5E5A}" dt="2024-08-20T19:47:35.072" v="144" actId="2696"/>
        <pc:sldMkLst>
          <pc:docMk/>
          <pc:sldMk cId="922091401" sldId="274"/>
        </pc:sldMkLst>
        <pc:spChg chg="mod">
          <ac:chgData name="Gustavo Moura" userId="7b2cd69841026583" providerId="LiveId" clId="{DDB7642D-C98C-664C-B4B6-5AFBEE8F5E5A}" dt="2024-08-20T19:39:36.212" v="2"/>
          <ac:spMkLst>
            <pc:docMk/>
            <pc:sldMk cId="922091401" sldId="274"/>
            <ac:spMk id="2" creationId="{EC38F09A-ED88-2F2F-8668-BB28C8ED7905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922091401" sldId="274"/>
            <ac:spMk id="3" creationId="{9742D7E2-CD27-5899-A0A4-5DBF8840496D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922091401" sldId="274"/>
            <ac:spMk id="4" creationId="{48B99E58-C48B-E347-7FA2-C17DA93C725F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922091401" sldId="274"/>
            <ac:spMk id="7" creationId="{D3136189-5D84-80AA-037E-24EA7C301522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922091401" sldId="274"/>
            <ac:spMk id="8" creationId="{233FEC52-D65A-F7C4-8200-009882E0EE2F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922091401" sldId="274"/>
            <ac:spMk id="10" creationId="{127861D9-A642-D176-DB86-2D6F1D4D4FD1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922091401" sldId="274"/>
            <ac:spMk id="13" creationId="{6035F19D-8DDE-01E2-13E7-6C1150EF61BD}"/>
          </ac:spMkLst>
        </pc:spChg>
        <pc:picChg chg="mod">
          <ac:chgData name="Gustavo Moura" userId="7b2cd69841026583" providerId="LiveId" clId="{DDB7642D-C98C-664C-B4B6-5AFBEE8F5E5A}" dt="2024-08-20T19:39:36.212" v="2"/>
          <ac:picMkLst>
            <pc:docMk/>
            <pc:sldMk cId="922091401" sldId="274"/>
            <ac:picMk id="5" creationId="{3F7F62B7-B3E6-3677-95E5-F09D3138ECF5}"/>
          </ac:picMkLst>
        </pc:picChg>
        <pc:picChg chg="mod">
          <ac:chgData name="Gustavo Moura" userId="7b2cd69841026583" providerId="LiveId" clId="{DDB7642D-C98C-664C-B4B6-5AFBEE8F5E5A}" dt="2024-08-20T19:39:36.212" v="2"/>
          <ac:picMkLst>
            <pc:docMk/>
            <pc:sldMk cId="922091401" sldId="274"/>
            <ac:picMk id="11265" creationId="{DA77EBE5-0590-A925-6C76-94B62BD69634}"/>
          </ac:picMkLst>
        </pc:picChg>
      </pc:sldChg>
      <pc:sldChg chg="modSp del modNotes">
        <pc:chgData name="Gustavo Moura" userId="7b2cd69841026583" providerId="LiveId" clId="{DDB7642D-C98C-664C-B4B6-5AFBEE8F5E5A}" dt="2024-08-20T19:47:35.082" v="149" actId="2696"/>
        <pc:sldMkLst>
          <pc:docMk/>
          <pc:sldMk cId="3495814380" sldId="275"/>
        </pc:sldMkLst>
        <pc:spChg chg="mod">
          <ac:chgData name="Gustavo Moura" userId="7b2cd69841026583" providerId="LiveId" clId="{DDB7642D-C98C-664C-B4B6-5AFBEE8F5E5A}" dt="2024-08-20T19:39:36.212" v="2"/>
          <ac:spMkLst>
            <pc:docMk/>
            <pc:sldMk cId="3495814380" sldId="275"/>
            <ac:spMk id="2" creationId="{EC38F09A-ED88-2F2F-8668-BB28C8ED7905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3495814380" sldId="275"/>
            <ac:spMk id="7" creationId="{D3136189-5D84-80AA-037E-24EA7C301522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3495814380" sldId="275"/>
            <ac:spMk id="8" creationId="{233FEC52-D65A-F7C4-8200-009882E0EE2F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3495814380" sldId="275"/>
            <ac:spMk id="9" creationId="{984A47A2-BCEA-5083-D364-44A737B319D0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3495814380" sldId="275"/>
            <ac:spMk id="11" creationId="{3AC9338C-05DF-8A75-8459-D8113C997E46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3495814380" sldId="275"/>
            <ac:spMk id="31" creationId="{8598C0DD-5FD0-CBEE-E5C0-7369A25EE7AD}"/>
          </ac:spMkLst>
        </pc:spChg>
        <pc:picChg chg="mod">
          <ac:chgData name="Gustavo Moura" userId="7b2cd69841026583" providerId="LiveId" clId="{DDB7642D-C98C-664C-B4B6-5AFBEE8F5E5A}" dt="2024-08-20T19:39:36.212" v="2"/>
          <ac:picMkLst>
            <pc:docMk/>
            <pc:sldMk cId="3495814380" sldId="275"/>
            <ac:picMk id="5" creationId="{3F7F62B7-B3E6-3677-95E5-F09D3138ECF5}"/>
          </ac:picMkLst>
        </pc:picChg>
        <pc:picChg chg="mod">
          <ac:chgData name="Gustavo Moura" userId="7b2cd69841026583" providerId="LiveId" clId="{DDB7642D-C98C-664C-B4B6-5AFBEE8F5E5A}" dt="2024-08-20T19:39:36.212" v="2"/>
          <ac:picMkLst>
            <pc:docMk/>
            <pc:sldMk cId="3495814380" sldId="275"/>
            <ac:picMk id="14338" creationId="{A9D62F10-C738-D393-DBAE-1EABEE7F1DED}"/>
          </ac:picMkLst>
        </pc:picChg>
      </pc:sldChg>
      <pc:sldChg chg="modSp del modNotes">
        <pc:chgData name="Gustavo Moura" userId="7b2cd69841026583" providerId="LiveId" clId="{DDB7642D-C98C-664C-B4B6-5AFBEE8F5E5A}" dt="2024-08-20T19:47:35.041" v="137" actId="2696"/>
        <pc:sldMkLst>
          <pc:docMk/>
          <pc:sldMk cId="582435196" sldId="276"/>
        </pc:sldMkLst>
        <pc:spChg chg="mod">
          <ac:chgData name="Gustavo Moura" userId="7b2cd69841026583" providerId="LiveId" clId="{DDB7642D-C98C-664C-B4B6-5AFBEE8F5E5A}" dt="2024-08-20T19:39:36.212" v="2"/>
          <ac:spMkLst>
            <pc:docMk/>
            <pc:sldMk cId="582435196" sldId="276"/>
            <ac:spMk id="2" creationId="{EC38F09A-ED88-2F2F-8668-BB28C8ED7905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582435196" sldId="276"/>
            <ac:spMk id="6" creationId="{6D7F076C-97CE-232F-2849-E11F9B63A737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582435196" sldId="276"/>
            <ac:spMk id="7" creationId="{D3136189-5D84-80AA-037E-24EA7C301522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582435196" sldId="276"/>
            <ac:spMk id="8" creationId="{233FEC52-D65A-F7C4-8200-009882E0EE2F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582435196" sldId="276"/>
            <ac:spMk id="9" creationId="{984A47A2-BCEA-5083-D364-44A737B319D0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582435196" sldId="276"/>
            <ac:spMk id="10" creationId="{3A75A622-CFED-5766-D3A0-F5EAA23893CA}"/>
          </ac:spMkLst>
        </pc:spChg>
        <pc:picChg chg="mod">
          <ac:chgData name="Gustavo Moura" userId="7b2cd69841026583" providerId="LiveId" clId="{DDB7642D-C98C-664C-B4B6-5AFBEE8F5E5A}" dt="2024-08-20T19:39:36.212" v="2"/>
          <ac:picMkLst>
            <pc:docMk/>
            <pc:sldMk cId="582435196" sldId="276"/>
            <ac:picMk id="5" creationId="{3F7F62B7-B3E6-3677-95E5-F09D3138ECF5}"/>
          </ac:picMkLst>
        </pc:picChg>
        <pc:picChg chg="mod">
          <ac:chgData name="Gustavo Moura" userId="7b2cd69841026583" providerId="LiveId" clId="{DDB7642D-C98C-664C-B4B6-5AFBEE8F5E5A}" dt="2024-08-20T19:39:36.212" v="2"/>
          <ac:picMkLst>
            <pc:docMk/>
            <pc:sldMk cId="582435196" sldId="276"/>
            <ac:picMk id="15362" creationId="{E08B7858-96FC-5C32-CADD-D5FF87EBC500}"/>
          </ac:picMkLst>
        </pc:picChg>
      </pc:sldChg>
      <pc:sldChg chg="modSp del modNotes">
        <pc:chgData name="Gustavo Moura" userId="7b2cd69841026583" providerId="LiveId" clId="{DDB7642D-C98C-664C-B4B6-5AFBEE8F5E5A}" dt="2024-08-20T19:47:34.992" v="124" actId="2696"/>
        <pc:sldMkLst>
          <pc:docMk/>
          <pc:sldMk cId="1933033952" sldId="277"/>
        </pc:sldMkLst>
        <pc:spChg chg="mod">
          <ac:chgData name="Gustavo Moura" userId="7b2cd69841026583" providerId="LiveId" clId="{DDB7642D-C98C-664C-B4B6-5AFBEE8F5E5A}" dt="2024-08-20T19:39:36.212" v="2"/>
          <ac:spMkLst>
            <pc:docMk/>
            <pc:sldMk cId="1933033952" sldId="277"/>
            <ac:spMk id="2" creationId="{EC38F09A-ED88-2F2F-8668-BB28C8ED7905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1933033952" sldId="277"/>
            <ac:spMk id="3" creationId="{9742D7E2-CD27-5899-A0A4-5DBF8840496D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1933033952" sldId="277"/>
            <ac:spMk id="6" creationId="{6DA57E0D-7C54-6327-349C-5A8CBA608301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1933033952" sldId="277"/>
            <ac:spMk id="7" creationId="{D3136189-5D84-80AA-037E-24EA7C301522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1933033952" sldId="277"/>
            <ac:spMk id="8" creationId="{233FEC52-D65A-F7C4-8200-009882E0EE2F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1933033952" sldId="277"/>
            <ac:spMk id="9" creationId="{984A47A2-BCEA-5083-D364-44A737B319D0}"/>
          </ac:spMkLst>
        </pc:spChg>
        <pc:picChg chg="mod">
          <ac:chgData name="Gustavo Moura" userId="7b2cd69841026583" providerId="LiveId" clId="{DDB7642D-C98C-664C-B4B6-5AFBEE8F5E5A}" dt="2024-08-20T19:39:36.212" v="2"/>
          <ac:picMkLst>
            <pc:docMk/>
            <pc:sldMk cId="1933033952" sldId="277"/>
            <ac:picMk id="5" creationId="{3F7F62B7-B3E6-3677-95E5-F09D3138ECF5}"/>
          </ac:picMkLst>
        </pc:picChg>
      </pc:sldChg>
      <pc:sldChg chg="modSp del modNotes">
        <pc:chgData name="Gustavo Moura" userId="7b2cd69841026583" providerId="LiveId" clId="{DDB7642D-C98C-664C-B4B6-5AFBEE8F5E5A}" dt="2024-08-20T19:47:34.986" v="121" actId="2696"/>
        <pc:sldMkLst>
          <pc:docMk/>
          <pc:sldMk cId="1730266297" sldId="279"/>
        </pc:sldMkLst>
        <pc:spChg chg="mod">
          <ac:chgData name="Gustavo Moura" userId="7b2cd69841026583" providerId="LiveId" clId="{DDB7642D-C98C-664C-B4B6-5AFBEE8F5E5A}" dt="2024-08-20T19:39:36.212" v="2"/>
          <ac:spMkLst>
            <pc:docMk/>
            <pc:sldMk cId="1730266297" sldId="279"/>
            <ac:spMk id="3" creationId="{9742D7E2-CD27-5899-A0A4-5DBF8840496D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1730266297" sldId="279"/>
            <ac:spMk id="4" creationId="{48B99E58-C48B-E347-7FA2-C17DA93C725F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1730266297" sldId="279"/>
            <ac:spMk id="7" creationId="{D3136189-5D84-80AA-037E-24EA7C301522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1730266297" sldId="279"/>
            <ac:spMk id="8" creationId="{233FEC52-D65A-F7C4-8200-009882E0EE2F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1730266297" sldId="279"/>
            <ac:spMk id="9" creationId="{984A47A2-BCEA-5083-D364-44A737B319D0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1730266297" sldId="279"/>
            <ac:spMk id="31" creationId="{8598C0DD-5FD0-CBEE-E5C0-7369A25EE7AD}"/>
          </ac:spMkLst>
        </pc:spChg>
        <pc:picChg chg="mod">
          <ac:chgData name="Gustavo Moura" userId="7b2cd69841026583" providerId="LiveId" clId="{DDB7642D-C98C-664C-B4B6-5AFBEE8F5E5A}" dt="2024-08-20T19:39:36.212" v="2"/>
          <ac:picMkLst>
            <pc:docMk/>
            <pc:sldMk cId="1730266297" sldId="279"/>
            <ac:picMk id="5" creationId="{3F7F62B7-B3E6-3677-95E5-F09D3138ECF5}"/>
          </ac:picMkLst>
        </pc:picChg>
        <pc:picChg chg="mod">
          <ac:chgData name="Gustavo Moura" userId="7b2cd69841026583" providerId="LiveId" clId="{DDB7642D-C98C-664C-B4B6-5AFBEE8F5E5A}" dt="2024-08-20T19:39:36.212" v="2"/>
          <ac:picMkLst>
            <pc:docMk/>
            <pc:sldMk cId="1730266297" sldId="279"/>
            <ac:picMk id="7169" creationId="{A2BDDD04-923B-3EFE-3019-D6BC6CE57C8A}"/>
          </ac:picMkLst>
        </pc:picChg>
      </pc:sldChg>
      <pc:sldChg chg="modSp del modNotes">
        <pc:chgData name="Gustavo Moura" userId="7b2cd69841026583" providerId="LiveId" clId="{DDB7642D-C98C-664C-B4B6-5AFBEE8F5E5A}" dt="2024-08-20T19:47:35.077" v="148" actId="2696"/>
        <pc:sldMkLst>
          <pc:docMk/>
          <pc:sldMk cId="119687258" sldId="280"/>
        </pc:sldMkLst>
        <pc:spChg chg="mod">
          <ac:chgData name="Gustavo Moura" userId="7b2cd69841026583" providerId="LiveId" clId="{DDB7642D-C98C-664C-B4B6-5AFBEE8F5E5A}" dt="2024-08-20T19:39:36.212" v="2"/>
          <ac:spMkLst>
            <pc:docMk/>
            <pc:sldMk cId="119687258" sldId="280"/>
            <ac:spMk id="7" creationId="{D3136189-5D84-80AA-037E-24EA7C301522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119687258" sldId="280"/>
            <ac:spMk id="8" creationId="{233FEC52-D65A-F7C4-8200-009882E0EE2F}"/>
          </ac:spMkLst>
        </pc:spChg>
        <pc:picChg chg="mod">
          <ac:chgData name="Gustavo Moura" userId="7b2cd69841026583" providerId="LiveId" clId="{DDB7642D-C98C-664C-B4B6-5AFBEE8F5E5A}" dt="2024-08-20T19:39:36.212" v="2"/>
          <ac:picMkLst>
            <pc:docMk/>
            <pc:sldMk cId="119687258" sldId="280"/>
            <ac:picMk id="5" creationId="{3F7F62B7-B3E6-3677-95E5-F09D3138ECF5}"/>
          </ac:picMkLst>
        </pc:picChg>
        <pc:picChg chg="mod">
          <ac:chgData name="Gustavo Moura" userId="7b2cd69841026583" providerId="LiveId" clId="{DDB7642D-C98C-664C-B4B6-5AFBEE8F5E5A}" dt="2024-08-20T19:39:36.212" v="2"/>
          <ac:picMkLst>
            <pc:docMk/>
            <pc:sldMk cId="119687258" sldId="280"/>
            <ac:picMk id="6" creationId="{A1FB38A9-A939-72F2-42FD-F237BB445B81}"/>
          </ac:picMkLst>
        </pc:picChg>
      </pc:sldChg>
      <pc:sldChg chg="modSp del modNotes">
        <pc:chgData name="Gustavo Moura" userId="7b2cd69841026583" providerId="LiveId" clId="{DDB7642D-C98C-664C-B4B6-5AFBEE8F5E5A}" dt="2024-08-20T19:47:35.070" v="142" actId="2696"/>
        <pc:sldMkLst>
          <pc:docMk/>
          <pc:sldMk cId="3451433701" sldId="281"/>
        </pc:sldMkLst>
        <pc:spChg chg="mod">
          <ac:chgData name="Gustavo Moura" userId="7b2cd69841026583" providerId="LiveId" clId="{DDB7642D-C98C-664C-B4B6-5AFBEE8F5E5A}" dt="2024-08-20T19:39:36.212" v="2"/>
          <ac:spMkLst>
            <pc:docMk/>
            <pc:sldMk cId="3451433701" sldId="281"/>
            <ac:spMk id="3" creationId="{584B7FDF-FF71-33F6-92A4-668DEDC90F38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3451433701" sldId="281"/>
            <ac:spMk id="4" creationId="{C19F99AB-3354-67EA-6A1A-D62BAB626758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3451433701" sldId="281"/>
            <ac:spMk id="7" creationId="{D3136189-5D84-80AA-037E-24EA7C301522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3451433701" sldId="281"/>
            <ac:spMk id="8" creationId="{233FEC52-D65A-F7C4-8200-009882E0EE2F}"/>
          </ac:spMkLst>
        </pc:spChg>
        <pc:picChg chg="mod">
          <ac:chgData name="Gustavo Moura" userId="7b2cd69841026583" providerId="LiveId" clId="{DDB7642D-C98C-664C-B4B6-5AFBEE8F5E5A}" dt="2024-08-20T19:39:36.212" v="2"/>
          <ac:picMkLst>
            <pc:docMk/>
            <pc:sldMk cId="3451433701" sldId="281"/>
            <ac:picMk id="5" creationId="{3F7F62B7-B3E6-3677-95E5-F09D3138ECF5}"/>
          </ac:picMkLst>
        </pc:picChg>
      </pc:sldChg>
      <pc:sldChg chg="modSp del modNotes">
        <pc:chgData name="Gustavo Moura" userId="7b2cd69841026583" providerId="LiveId" clId="{DDB7642D-C98C-664C-B4B6-5AFBEE8F5E5A}" dt="2024-08-20T19:47:35.071" v="143" actId="2696"/>
        <pc:sldMkLst>
          <pc:docMk/>
          <pc:sldMk cId="950606051" sldId="283"/>
        </pc:sldMkLst>
        <pc:spChg chg="mod">
          <ac:chgData name="Gustavo Moura" userId="7b2cd69841026583" providerId="LiveId" clId="{DDB7642D-C98C-664C-B4B6-5AFBEE8F5E5A}" dt="2024-08-20T19:39:36.212" v="2"/>
          <ac:spMkLst>
            <pc:docMk/>
            <pc:sldMk cId="950606051" sldId="283"/>
            <ac:spMk id="4" creationId="{C19F99AB-3354-67EA-6A1A-D62BAB626758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950606051" sldId="283"/>
            <ac:spMk id="7" creationId="{D3136189-5D84-80AA-037E-24EA7C301522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950606051" sldId="283"/>
            <ac:spMk id="8" creationId="{233FEC52-D65A-F7C4-8200-009882E0EE2F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950606051" sldId="283"/>
            <ac:spMk id="12" creationId="{DC78BA83-4CE4-B7D7-3A62-98E1A3C63063}"/>
          </ac:spMkLst>
        </pc:spChg>
        <pc:picChg chg="mod">
          <ac:chgData name="Gustavo Moura" userId="7b2cd69841026583" providerId="LiveId" clId="{DDB7642D-C98C-664C-B4B6-5AFBEE8F5E5A}" dt="2024-08-20T19:39:36.212" v="2"/>
          <ac:picMkLst>
            <pc:docMk/>
            <pc:sldMk cId="950606051" sldId="283"/>
            <ac:picMk id="5" creationId="{3F7F62B7-B3E6-3677-95E5-F09D3138ECF5}"/>
          </ac:picMkLst>
        </pc:picChg>
      </pc:sldChg>
      <pc:sldChg chg="modSp del modNotes">
        <pc:chgData name="Gustavo Moura" userId="7b2cd69841026583" providerId="LiveId" clId="{DDB7642D-C98C-664C-B4B6-5AFBEE8F5E5A}" dt="2024-08-20T19:47:35.072" v="145" actId="2696"/>
        <pc:sldMkLst>
          <pc:docMk/>
          <pc:sldMk cId="3118529529" sldId="284"/>
        </pc:sldMkLst>
        <pc:spChg chg="mod">
          <ac:chgData name="Gustavo Moura" userId="7b2cd69841026583" providerId="LiveId" clId="{DDB7642D-C98C-664C-B4B6-5AFBEE8F5E5A}" dt="2024-08-20T19:39:36.212" v="2"/>
          <ac:spMkLst>
            <pc:docMk/>
            <pc:sldMk cId="3118529529" sldId="284"/>
            <ac:spMk id="4" creationId="{C19F99AB-3354-67EA-6A1A-D62BAB626758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3118529529" sldId="284"/>
            <ac:spMk id="7" creationId="{D3136189-5D84-80AA-037E-24EA7C301522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3118529529" sldId="284"/>
            <ac:spMk id="8" creationId="{233FEC52-D65A-F7C4-8200-009882E0EE2F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3118529529" sldId="284"/>
            <ac:spMk id="12" creationId="{DC78BA83-4CE4-B7D7-3A62-98E1A3C63063}"/>
          </ac:spMkLst>
        </pc:spChg>
        <pc:picChg chg="mod">
          <ac:chgData name="Gustavo Moura" userId="7b2cd69841026583" providerId="LiveId" clId="{DDB7642D-C98C-664C-B4B6-5AFBEE8F5E5A}" dt="2024-08-20T19:39:36.212" v="2"/>
          <ac:picMkLst>
            <pc:docMk/>
            <pc:sldMk cId="3118529529" sldId="284"/>
            <ac:picMk id="5" creationId="{3F7F62B7-B3E6-3677-95E5-F09D3138ECF5}"/>
          </ac:picMkLst>
        </pc:picChg>
      </pc:sldChg>
      <pc:sldChg chg="modSp del modNotes">
        <pc:chgData name="Gustavo Moura" userId="7b2cd69841026583" providerId="LiveId" clId="{DDB7642D-C98C-664C-B4B6-5AFBEE8F5E5A}" dt="2024-08-20T19:47:35.073" v="146" actId="2696"/>
        <pc:sldMkLst>
          <pc:docMk/>
          <pc:sldMk cId="3173037231" sldId="286"/>
        </pc:sldMkLst>
        <pc:spChg chg="mod">
          <ac:chgData name="Gustavo Moura" userId="7b2cd69841026583" providerId="LiveId" clId="{DDB7642D-C98C-664C-B4B6-5AFBEE8F5E5A}" dt="2024-08-20T19:39:36.212" v="2"/>
          <ac:spMkLst>
            <pc:docMk/>
            <pc:sldMk cId="3173037231" sldId="286"/>
            <ac:spMk id="4" creationId="{C19F99AB-3354-67EA-6A1A-D62BAB626758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3173037231" sldId="286"/>
            <ac:spMk id="7" creationId="{D3136189-5D84-80AA-037E-24EA7C301522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3173037231" sldId="286"/>
            <ac:spMk id="8" creationId="{233FEC52-D65A-F7C4-8200-009882E0EE2F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3173037231" sldId="286"/>
            <ac:spMk id="12" creationId="{DC78BA83-4CE4-B7D7-3A62-98E1A3C63063}"/>
          </ac:spMkLst>
        </pc:spChg>
        <pc:picChg chg="mod">
          <ac:chgData name="Gustavo Moura" userId="7b2cd69841026583" providerId="LiveId" clId="{DDB7642D-C98C-664C-B4B6-5AFBEE8F5E5A}" dt="2024-08-20T19:39:36.212" v="2"/>
          <ac:picMkLst>
            <pc:docMk/>
            <pc:sldMk cId="3173037231" sldId="286"/>
            <ac:picMk id="5" creationId="{3F7F62B7-B3E6-3677-95E5-F09D3138ECF5}"/>
          </ac:picMkLst>
        </pc:picChg>
      </pc:sldChg>
      <pc:sldChg chg="modSp del modNotes">
        <pc:chgData name="Gustavo Moura" userId="7b2cd69841026583" providerId="LiveId" clId="{DDB7642D-C98C-664C-B4B6-5AFBEE8F5E5A}" dt="2024-08-20T19:47:35.019" v="132" actId="2696"/>
        <pc:sldMkLst>
          <pc:docMk/>
          <pc:sldMk cId="3612646948" sldId="287"/>
        </pc:sldMkLst>
        <pc:spChg chg="mod">
          <ac:chgData name="Gustavo Moura" userId="7b2cd69841026583" providerId="LiveId" clId="{DDB7642D-C98C-664C-B4B6-5AFBEE8F5E5A}" dt="2024-08-20T19:39:36.212" v="2"/>
          <ac:spMkLst>
            <pc:docMk/>
            <pc:sldMk cId="3612646948" sldId="287"/>
            <ac:spMk id="3" creationId="{68BA81AF-E492-65F6-8C41-A601C8E8D91A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3612646948" sldId="287"/>
            <ac:spMk id="4" creationId="{C19F99AB-3354-67EA-6A1A-D62BAB626758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3612646948" sldId="287"/>
            <ac:spMk id="7" creationId="{D3136189-5D84-80AA-037E-24EA7C301522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3612646948" sldId="287"/>
            <ac:spMk id="8" creationId="{233FEC52-D65A-F7C4-8200-009882E0EE2F}"/>
          </ac:spMkLst>
        </pc:spChg>
        <pc:picChg chg="mod">
          <ac:chgData name="Gustavo Moura" userId="7b2cd69841026583" providerId="LiveId" clId="{DDB7642D-C98C-664C-B4B6-5AFBEE8F5E5A}" dt="2024-08-20T19:39:36.212" v="2"/>
          <ac:picMkLst>
            <pc:docMk/>
            <pc:sldMk cId="3612646948" sldId="287"/>
            <ac:picMk id="5" creationId="{3F7F62B7-B3E6-3677-95E5-F09D3138ECF5}"/>
          </ac:picMkLst>
        </pc:picChg>
      </pc:sldChg>
      <pc:sldChg chg="modSp del modNotes">
        <pc:chgData name="Gustavo Moura" userId="7b2cd69841026583" providerId="LiveId" clId="{DDB7642D-C98C-664C-B4B6-5AFBEE8F5E5A}" dt="2024-08-20T19:47:34.984" v="120" actId="2696"/>
        <pc:sldMkLst>
          <pc:docMk/>
          <pc:sldMk cId="4199513918" sldId="288"/>
        </pc:sldMkLst>
        <pc:spChg chg="mod">
          <ac:chgData name="Gustavo Moura" userId="7b2cd69841026583" providerId="LiveId" clId="{DDB7642D-C98C-664C-B4B6-5AFBEE8F5E5A}" dt="2024-08-20T19:39:36.212" v="2"/>
          <ac:spMkLst>
            <pc:docMk/>
            <pc:sldMk cId="4199513918" sldId="288"/>
            <ac:spMk id="3" creationId="{68BA81AF-E492-65F6-8C41-A601C8E8D91A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4199513918" sldId="288"/>
            <ac:spMk id="4" creationId="{C19F99AB-3354-67EA-6A1A-D62BAB626758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4199513918" sldId="288"/>
            <ac:spMk id="7" creationId="{D3136189-5D84-80AA-037E-24EA7C301522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4199513918" sldId="288"/>
            <ac:spMk id="8" creationId="{233FEC52-D65A-F7C4-8200-009882E0EE2F}"/>
          </ac:spMkLst>
        </pc:spChg>
        <pc:picChg chg="mod">
          <ac:chgData name="Gustavo Moura" userId="7b2cd69841026583" providerId="LiveId" clId="{DDB7642D-C98C-664C-B4B6-5AFBEE8F5E5A}" dt="2024-08-20T19:39:36.212" v="2"/>
          <ac:picMkLst>
            <pc:docMk/>
            <pc:sldMk cId="4199513918" sldId="288"/>
            <ac:picMk id="5" creationId="{3F7F62B7-B3E6-3677-95E5-F09D3138ECF5}"/>
          </ac:picMkLst>
        </pc:picChg>
      </pc:sldChg>
      <pc:sldChg chg="modSp del modNotes">
        <pc:chgData name="Gustavo Moura" userId="7b2cd69841026583" providerId="LiveId" clId="{DDB7642D-C98C-664C-B4B6-5AFBEE8F5E5A}" dt="2024-08-20T19:47:35.020" v="133" actId="2696"/>
        <pc:sldMkLst>
          <pc:docMk/>
          <pc:sldMk cId="3497971991" sldId="289"/>
        </pc:sldMkLst>
        <pc:spChg chg="mod">
          <ac:chgData name="Gustavo Moura" userId="7b2cd69841026583" providerId="LiveId" clId="{DDB7642D-C98C-664C-B4B6-5AFBEE8F5E5A}" dt="2024-08-20T19:39:36.212" v="2"/>
          <ac:spMkLst>
            <pc:docMk/>
            <pc:sldMk cId="3497971991" sldId="289"/>
            <ac:spMk id="4" creationId="{D8133437-8772-11B4-FA59-1254F99C9BA9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3497971991" sldId="289"/>
            <ac:spMk id="6" creationId="{3820D0EE-A892-74A6-50D7-B16ABA6A5550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3497971991" sldId="289"/>
            <ac:spMk id="7" creationId="{D3136189-5D84-80AA-037E-24EA7C301522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3497971991" sldId="289"/>
            <ac:spMk id="8" creationId="{233FEC52-D65A-F7C4-8200-009882E0EE2F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3497971991" sldId="289"/>
            <ac:spMk id="10" creationId="{DAAE6A1C-55D9-CD84-CF6A-E0C897AA27B1}"/>
          </ac:spMkLst>
        </pc:spChg>
        <pc:picChg chg="mod">
          <ac:chgData name="Gustavo Moura" userId="7b2cd69841026583" providerId="LiveId" clId="{DDB7642D-C98C-664C-B4B6-5AFBEE8F5E5A}" dt="2024-08-20T19:39:36.212" v="2"/>
          <ac:picMkLst>
            <pc:docMk/>
            <pc:sldMk cId="3497971991" sldId="289"/>
            <ac:picMk id="2" creationId="{783CFF6A-5301-E088-38AF-BF5DDFB99880}"/>
          </ac:picMkLst>
        </pc:picChg>
        <pc:picChg chg="mod">
          <ac:chgData name="Gustavo Moura" userId="7b2cd69841026583" providerId="LiveId" clId="{DDB7642D-C98C-664C-B4B6-5AFBEE8F5E5A}" dt="2024-08-20T19:39:36.212" v="2"/>
          <ac:picMkLst>
            <pc:docMk/>
            <pc:sldMk cId="3497971991" sldId="289"/>
            <ac:picMk id="5" creationId="{3F7F62B7-B3E6-3677-95E5-F09D3138ECF5}"/>
          </ac:picMkLst>
        </pc:picChg>
      </pc:sldChg>
      <pc:sldChg chg="modSp del modNotes">
        <pc:chgData name="Gustavo Moura" userId="7b2cd69841026583" providerId="LiveId" clId="{DDB7642D-C98C-664C-B4B6-5AFBEE8F5E5A}" dt="2024-08-20T19:47:34.980" v="118" actId="2696"/>
        <pc:sldMkLst>
          <pc:docMk/>
          <pc:sldMk cId="859302090" sldId="290"/>
        </pc:sldMkLst>
        <pc:spChg chg="mod">
          <ac:chgData name="Gustavo Moura" userId="7b2cd69841026583" providerId="LiveId" clId="{DDB7642D-C98C-664C-B4B6-5AFBEE8F5E5A}" dt="2024-08-20T19:39:36.212" v="2"/>
          <ac:spMkLst>
            <pc:docMk/>
            <pc:sldMk cId="859302090" sldId="290"/>
            <ac:spMk id="2" creationId="{4FDA31A7-E13E-9C9B-F1D5-30167FBF7194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859302090" sldId="290"/>
            <ac:spMk id="3" creationId="{9BD4BAD0-74F1-58EB-59C4-C1869492665C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859302090" sldId="290"/>
            <ac:spMk id="4" creationId="{CAC357EE-6DBD-F98F-856F-C753A7FDC2FA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859302090" sldId="290"/>
            <ac:spMk id="8" creationId="{CA6CAEAB-A7D7-5827-A268-2CCFDCB9F034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859302090" sldId="290"/>
            <ac:spMk id="9" creationId="{F51DE616-7C1F-7642-D5FC-E74DAA56B98F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859302090" sldId="290"/>
            <ac:spMk id="31" creationId="{3CAE361B-A5CD-9147-F051-8A6AF9E82CF2}"/>
          </ac:spMkLst>
        </pc:spChg>
        <pc:picChg chg="mod">
          <ac:chgData name="Gustavo Moura" userId="7b2cd69841026583" providerId="LiveId" clId="{DDB7642D-C98C-664C-B4B6-5AFBEE8F5E5A}" dt="2024-08-20T19:39:36.212" v="2"/>
          <ac:picMkLst>
            <pc:docMk/>
            <pc:sldMk cId="859302090" sldId="290"/>
            <ac:picMk id="5" creationId="{7FEFEA48-15CE-26CD-6313-D70A76FA266D}"/>
          </ac:picMkLst>
        </pc:picChg>
      </pc:sldChg>
      <pc:sldChg chg="modSp del modNotes">
        <pc:chgData name="Gustavo Moura" userId="7b2cd69841026583" providerId="LiveId" clId="{DDB7642D-C98C-664C-B4B6-5AFBEE8F5E5A}" dt="2024-08-20T19:47:35.051" v="139" actId="2696"/>
        <pc:sldMkLst>
          <pc:docMk/>
          <pc:sldMk cId="3610387347" sldId="291"/>
        </pc:sldMkLst>
        <pc:spChg chg="mod">
          <ac:chgData name="Gustavo Moura" userId="7b2cd69841026583" providerId="LiveId" clId="{DDB7642D-C98C-664C-B4B6-5AFBEE8F5E5A}" dt="2024-08-20T19:39:36.212" v="2"/>
          <ac:spMkLst>
            <pc:docMk/>
            <pc:sldMk cId="3610387347" sldId="291"/>
            <ac:spMk id="2" creationId="{8C4C5E08-DDDB-AA76-BBE3-11308A5BA79C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3610387347" sldId="291"/>
            <ac:spMk id="7" creationId="{15BA2BDA-E785-F2C9-D41B-27417A4277CF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3610387347" sldId="291"/>
            <ac:spMk id="8" creationId="{0609C433-92DE-81E6-E588-5F668D1DB8A2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3610387347" sldId="291"/>
            <ac:spMk id="9" creationId="{D66CA04A-59FE-D048-2E5F-B5F679961079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3610387347" sldId="291"/>
            <ac:spMk id="10" creationId="{D8C064A9-C379-8911-B826-945036446DE6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3610387347" sldId="291"/>
            <ac:spMk id="31" creationId="{2624692F-0F4F-E120-166A-1AB9A56DC098}"/>
          </ac:spMkLst>
        </pc:spChg>
        <pc:picChg chg="mod">
          <ac:chgData name="Gustavo Moura" userId="7b2cd69841026583" providerId="LiveId" clId="{DDB7642D-C98C-664C-B4B6-5AFBEE8F5E5A}" dt="2024-08-20T19:39:36.212" v="2"/>
          <ac:picMkLst>
            <pc:docMk/>
            <pc:sldMk cId="3610387347" sldId="291"/>
            <ac:picMk id="5" creationId="{C0A2758F-D1AC-91B0-C434-63A5E8DFAB14}"/>
          </ac:picMkLst>
        </pc:picChg>
      </pc:sldChg>
      <pc:sldChg chg="modSp del modNotes">
        <pc:chgData name="Gustavo Moura" userId="7b2cd69841026583" providerId="LiveId" clId="{DDB7642D-C98C-664C-B4B6-5AFBEE8F5E5A}" dt="2024-08-20T19:47:34.991" v="123" actId="2696"/>
        <pc:sldMkLst>
          <pc:docMk/>
          <pc:sldMk cId="47029533" sldId="292"/>
        </pc:sldMkLst>
        <pc:spChg chg="mod">
          <ac:chgData name="Gustavo Moura" userId="7b2cd69841026583" providerId="LiveId" clId="{DDB7642D-C98C-664C-B4B6-5AFBEE8F5E5A}" dt="2024-08-20T19:39:36.212" v="2"/>
          <ac:spMkLst>
            <pc:docMk/>
            <pc:sldMk cId="47029533" sldId="292"/>
            <ac:spMk id="2" creationId="{EED7C739-410E-51EC-2212-CE01B6541EB5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47029533" sldId="292"/>
            <ac:spMk id="7" creationId="{0134D8E3-59A9-1A94-C54C-86E4510E8907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47029533" sldId="292"/>
            <ac:spMk id="8" creationId="{3ED9DF16-5156-D305-81DE-465032EF461C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47029533" sldId="292"/>
            <ac:spMk id="9" creationId="{64A02A94-ACE7-E81D-4745-1D5174C75754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47029533" sldId="292"/>
            <ac:spMk id="10" creationId="{669F4A76-C909-05E2-D4B8-DAFBC82A8C45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47029533" sldId="292"/>
            <ac:spMk id="31" creationId="{584E4E0A-D6D3-1899-EDD9-1768C828BA39}"/>
          </ac:spMkLst>
        </pc:spChg>
        <pc:picChg chg="mod">
          <ac:chgData name="Gustavo Moura" userId="7b2cd69841026583" providerId="LiveId" clId="{DDB7642D-C98C-664C-B4B6-5AFBEE8F5E5A}" dt="2024-08-20T19:39:36.212" v="2"/>
          <ac:picMkLst>
            <pc:docMk/>
            <pc:sldMk cId="47029533" sldId="292"/>
            <ac:picMk id="5" creationId="{B9408A6E-7716-17C8-52D6-6CD229F298F9}"/>
          </ac:picMkLst>
        </pc:picChg>
      </pc:sldChg>
      <pc:sldChg chg="modSp del modNotes">
        <pc:chgData name="Gustavo Moura" userId="7b2cd69841026583" providerId="LiveId" clId="{DDB7642D-C98C-664C-B4B6-5AFBEE8F5E5A}" dt="2024-08-20T19:47:34.989" v="122" actId="2696"/>
        <pc:sldMkLst>
          <pc:docMk/>
          <pc:sldMk cId="1414938633" sldId="293"/>
        </pc:sldMkLst>
        <pc:spChg chg="mod">
          <ac:chgData name="Gustavo Moura" userId="7b2cd69841026583" providerId="LiveId" clId="{DDB7642D-C98C-664C-B4B6-5AFBEE8F5E5A}" dt="2024-08-20T19:39:36.212" v="2"/>
          <ac:spMkLst>
            <pc:docMk/>
            <pc:sldMk cId="1414938633" sldId="293"/>
            <ac:spMk id="2" creationId="{58EA4555-70B2-EBEE-B53C-6BF3E8E0828F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1414938633" sldId="293"/>
            <ac:spMk id="7" creationId="{3C588AB2-E75A-A0DF-F95E-00A067DDD3F0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1414938633" sldId="293"/>
            <ac:spMk id="8" creationId="{0441A58C-3149-0E48-32FF-B5052A6A2F7E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1414938633" sldId="293"/>
            <ac:spMk id="9" creationId="{B0548678-D4D9-1005-9CE2-F14DD13EC334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1414938633" sldId="293"/>
            <ac:spMk id="10" creationId="{AB970FDE-75C4-97AD-13D6-DBB374383F72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1414938633" sldId="293"/>
            <ac:spMk id="31" creationId="{DC1DD780-4C00-5872-79B1-4AD1F5BBA7CC}"/>
          </ac:spMkLst>
        </pc:spChg>
        <pc:picChg chg="mod">
          <ac:chgData name="Gustavo Moura" userId="7b2cd69841026583" providerId="LiveId" clId="{DDB7642D-C98C-664C-B4B6-5AFBEE8F5E5A}" dt="2024-08-20T19:39:36.212" v="2"/>
          <ac:picMkLst>
            <pc:docMk/>
            <pc:sldMk cId="1414938633" sldId="293"/>
            <ac:picMk id="5" creationId="{5E26F29D-2385-7671-F578-002CAF83EEF2}"/>
          </ac:picMkLst>
        </pc:picChg>
      </pc:sldChg>
      <pc:sldChg chg="modSp del modNotes">
        <pc:chgData name="Gustavo Moura" userId="7b2cd69841026583" providerId="LiveId" clId="{DDB7642D-C98C-664C-B4B6-5AFBEE8F5E5A}" dt="2024-08-20T19:47:34.994" v="125" actId="2696"/>
        <pc:sldMkLst>
          <pc:docMk/>
          <pc:sldMk cId="2423960608" sldId="294"/>
        </pc:sldMkLst>
        <pc:spChg chg="mod">
          <ac:chgData name="Gustavo Moura" userId="7b2cd69841026583" providerId="LiveId" clId="{DDB7642D-C98C-664C-B4B6-5AFBEE8F5E5A}" dt="2024-08-20T19:39:36.212" v="2"/>
          <ac:spMkLst>
            <pc:docMk/>
            <pc:sldMk cId="2423960608" sldId="294"/>
            <ac:spMk id="2" creationId="{3D658803-3BEC-1731-A0EC-F53769B4ADDA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2423960608" sldId="294"/>
            <ac:spMk id="7" creationId="{CD1E8419-D5F5-7121-57D0-F68DA58B3BE2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2423960608" sldId="294"/>
            <ac:spMk id="8" creationId="{C76FA6F4-F95C-3145-08D1-2C2F26DEF4BD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2423960608" sldId="294"/>
            <ac:spMk id="9" creationId="{515420AF-A117-D974-363F-82C869AA6D69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2423960608" sldId="294"/>
            <ac:spMk id="10" creationId="{757EACCD-C225-AF63-6CDC-4B229E37F972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2423960608" sldId="294"/>
            <ac:spMk id="31" creationId="{CF826059-1A5E-0957-FB19-253BDB14EB86}"/>
          </ac:spMkLst>
        </pc:spChg>
        <pc:picChg chg="mod">
          <ac:chgData name="Gustavo Moura" userId="7b2cd69841026583" providerId="LiveId" clId="{DDB7642D-C98C-664C-B4B6-5AFBEE8F5E5A}" dt="2024-08-20T19:39:36.212" v="2"/>
          <ac:picMkLst>
            <pc:docMk/>
            <pc:sldMk cId="2423960608" sldId="294"/>
            <ac:picMk id="5" creationId="{31B019A1-819C-D7F8-340D-85A58BDA5641}"/>
          </ac:picMkLst>
        </pc:picChg>
      </pc:sldChg>
      <pc:sldChg chg="modSp del modNotes">
        <pc:chgData name="Gustavo Moura" userId="7b2cd69841026583" providerId="LiveId" clId="{DDB7642D-C98C-664C-B4B6-5AFBEE8F5E5A}" dt="2024-08-20T19:47:34.983" v="119" actId="2696"/>
        <pc:sldMkLst>
          <pc:docMk/>
          <pc:sldMk cId="1431851641" sldId="295"/>
        </pc:sldMkLst>
        <pc:spChg chg="mod">
          <ac:chgData name="Gustavo Moura" userId="7b2cd69841026583" providerId="LiveId" clId="{DDB7642D-C98C-664C-B4B6-5AFBEE8F5E5A}" dt="2024-08-20T19:39:36.212" v="2"/>
          <ac:spMkLst>
            <pc:docMk/>
            <pc:sldMk cId="1431851641" sldId="295"/>
            <ac:spMk id="2" creationId="{04E9633D-2FAA-AD79-C96E-E08FFB8AE97E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1431851641" sldId="295"/>
            <ac:spMk id="7" creationId="{DB90110F-7D09-57CE-6844-AD00F1AE5C86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1431851641" sldId="295"/>
            <ac:spMk id="8" creationId="{5F0EADBB-5B4E-F3D8-C779-A0C933197B47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1431851641" sldId="295"/>
            <ac:spMk id="9" creationId="{5B4C28D2-DCA1-D086-694A-C581FDB07A0B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1431851641" sldId="295"/>
            <ac:spMk id="10" creationId="{166E80AD-1111-9535-8B4C-E2D851D89C59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1431851641" sldId="295"/>
            <ac:spMk id="31" creationId="{D820635A-299A-CDE9-62FA-CAE636C31830}"/>
          </ac:spMkLst>
        </pc:spChg>
        <pc:picChg chg="mod">
          <ac:chgData name="Gustavo Moura" userId="7b2cd69841026583" providerId="LiveId" clId="{DDB7642D-C98C-664C-B4B6-5AFBEE8F5E5A}" dt="2024-08-20T19:39:36.212" v="2"/>
          <ac:picMkLst>
            <pc:docMk/>
            <pc:sldMk cId="1431851641" sldId="295"/>
            <ac:picMk id="5" creationId="{F21B6CE2-0E55-CCE6-F3EF-61F6EFBC5E48}"/>
          </ac:picMkLst>
        </pc:picChg>
      </pc:sldChg>
      <pc:sldChg chg="modSp del modNotes">
        <pc:chgData name="Gustavo Moura" userId="7b2cd69841026583" providerId="LiveId" clId="{DDB7642D-C98C-664C-B4B6-5AFBEE8F5E5A}" dt="2024-08-20T19:47:35.076" v="147" actId="2696"/>
        <pc:sldMkLst>
          <pc:docMk/>
          <pc:sldMk cId="288589979" sldId="296"/>
        </pc:sldMkLst>
        <pc:spChg chg="mod">
          <ac:chgData name="Gustavo Moura" userId="7b2cd69841026583" providerId="LiveId" clId="{DDB7642D-C98C-664C-B4B6-5AFBEE8F5E5A}" dt="2024-08-20T19:39:36.212" v="2"/>
          <ac:spMkLst>
            <pc:docMk/>
            <pc:sldMk cId="288589979" sldId="296"/>
            <ac:spMk id="3" creationId="{D2189FB3-2082-305C-E65B-EF9FECBB96C6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288589979" sldId="296"/>
            <ac:spMk id="6" creationId="{D9DA61EF-5E2C-11E8-B81D-DA3781D620BC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288589979" sldId="296"/>
            <ac:spMk id="7" creationId="{9A5E4602-FAE4-F1F9-87E3-E48D5C7B4A9A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288589979" sldId="296"/>
            <ac:spMk id="8" creationId="{F62F4A12-EE3D-0FD3-4C55-C407DEDD6729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288589979" sldId="296"/>
            <ac:spMk id="9" creationId="{CC939E2E-E85A-745B-12FA-4FB80E02179F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288589979" sldId="296"/>
            <ac:spMk id="10" creationId="{A19805A1-02F1-071A-67F2-C320737345B7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288589979" sldId="296"/>
            <ac:spMk id="31" creationId="{8A8660D1-9A30-E5E1-7785-77DECF423734}"/>
          </ac:spMkLst>
        </pc:spChg>
        <pc:picChg chg="mod">
          <ac:chgData name="Gustavo Moura" userId="7b2cd69841026583" providerId="LiveId" clId="{DDB7642D-C98C-664C-B4B6-5AFBEE8F5E5A}" dt="2024-08-20T19:39:36.212" v="2"/>
          <ac:picMkLst>
            <pc:docMk/>
            <pc:sldMk cId="288589979" sldId="296"/>
            <ac:picMk id="5" creationId="{BFDCD2DC-C3D6-D709-5C40-AA72BD8E258E}"/>
          </ac:picMkLst>
        </pc:picChg>
      </pc:sldChg>
      <pc:sldChg chg="modSp del modNotes">
        <pc:chgData name="Gustavo Moura" userId="7b2cd69841026583" providerId="LiveId" clId="{DDB7642D-C98C-664C-B4B6-5AFBEE8F5E5A}" dt="2024-08-20T19:47:34.995" v="126" actId="2696"/>
        <pc:sldMkLst>
          <pc:docMk/>
          <pc:sldMk cId="2922935078" sldId="297"/>
        </pc:sldMkLst>
        <pc:spChg chg="mod">
          <ac:chgData name="Gustavo Moura" userId="7b2cd69841026583" providerId="LiveId" clId="{DDB7642D-C98C-664C-B4B6-5AFBEE8F5E5A}" dt="2024-08-20T19:39:36.212" v="2"/>
          <ac:spMkLst>
            <pc:docMk/>
            <pc:sldMk cId="2922935078" sldId="297"/>
            <ac:spMk id="2" creationId="{93EE7BBE-0801-BEFC-7B22-065F61E824F9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2922935078" sldId="297"/>
            <ac:spMk id="7" creationId="{F527FAFF-26E8-F350-5610-C967B8703EC5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2922935078" sldId="297"/>
            <ac:spMk id="8" creationId="{3B184DED-99DA-4AA6-0C0D-74B3EF52D45B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2922935078" sldId="297"/>
            <ac:spMk id="9" creationId="{0013C540-41BE-E07F-25D1-1705271FBB24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2922935078" sldId="297"/>
            <ac:spMk id="10" creationId="{0DC98FC3-F234-56E6-717C-0F6C4F229E34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2922935078" sldId="297"/>
            <ac:spMk id="31" creationId="{7E53377D-B15C-25B0-B8D3-83293C7280F0}"/>
          </ac:spMkLst>
        </pc:spChg>
        <pc:picChg chg="mod">
          <ac:chgData name="Gustavo Moura" userId="7b2cd69841026583" providerId="LiveId" clId="{DDB7642D-C98C-664C-B4B6-5AFBEE8F5E5A}" dt="2024-08-20T19:39:36.212" v="2"/>
          <ac:picMkLst>
            <pc:docMk/>
            <pc:sldMk cId="2922935078" sldId="297"/>
            <ac:picMk id="5" creationId="{227D9B80-17C7-57EB-E7B0-A9AD6AF8E048}"/>
          </ac:picMkLst>
        </pc:picChg>
      </pc:sldChg>
      <pc:sldChg chg="modSp del modNotes">
        <pc:chgData name="Gustavo Moura" userId="7b2cd69841026583" providerId="LiveId" clId="{DDB7642D-C98C-664C-B4B6-5AFBEE8F5E5A}" dt="2024-08-20T19:47:35.040" v="136" actId="2696"/>
        <pc:sldMkLst>
          <pc:docMk/>
          <pc:sldMk cId="94913829" sldId="298"/>
        </pc:sldMkLst>
        <pc:spChg chg="mod">
          <ac:chgData name="Gustavo Moura" userId="7b2cd69841026583" providerId="LiveId" clId="{DDB7642D-C98C-664C-B4B6-5AFBEE8F5E5A}" dt="2024-08-20T19:39:36.212" v="2"/>
          <ac:spMkLst>
            <pc:docMk/>
            <pc:sldMk cId="94913829" sldId="298"/>
            <ac:spMk id="4" creationId="{2F042A93-6FF5-B0A6-904F-B493C73A92D9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94913829" sldId="298"/>
            <ac:spMk id="7" creationId="{A27909E6-00CA-973D-82E6-8E9E6EA20C8B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94913829" sldId="298"/>
            <ac:spMk id="8" creationId="{2C336D92-EBF6-D744-0678-BBB8C4E82C70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94913829" sldId="298"/>
            <ac:spMk id="9" creationId="{A2CD8F50-C08F-5376-1643-395B15E061A2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94913829" sldId="298"/>
            <ac:spMk id="10" creationId="{E701E27C-B3EF-17E7-69AD-1AA74A334A78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94913829" sldId="298"/>
            <ac:spMk id="31" creationId="{397AED4D-4871-D704-4E4B-21AD0EBF0636}"/>
          </ac:spMkLst>
        </pc:spChg>
        <pc:picChg chg="mod">
          <ac:chgData name="Gustavo Moura" userId="7b2cd69841026583" providerId="LiveId" clId="{DDB7642D-C98C-664C-B4B6-5AFBEE8F5E5A}" dt="2024-08-20T19:39:36.212" v="2"/>
          <ac:picMkLst>
            <pc:docMk/>
            <pc:sldMk cId="94913829" sldId="298"/>
            <ac:picMk id="5" creationId="{3B4C7BBF-9F8B-1C6A-40E4-1BB6A7FA788A}"/>
          </ac:picMkLst>
        </pc:picChg>
      </pc:sldChg>
      <pc:sldChg chg="modSp del modNotes">
        <pc:chgData name="Gustavo Moura" userId="7b2cd69841026583" providerId="LiveId" clId="{DDB7642D-C98C-664C-B4B6-5AFBEE8F5E5A}" dt="2024-08-20T19:47:35.042" v="138" actId="2696"/>
        <pc:sldMkLst>
          <pc:docMk/>
          <pc:sldMk cId="437363402" sldId="299"/>
        </pc:sldMkLst>
        <pc:spChg chg="mod">
          <ac:chgData name="Gustavo Moura" userId="7b2cd69841026583" providerId="LiveId" clId="{DDB7642D-C98C-664C-B4B6-5AFBEE8F5E5A}" dt="2024-08-20T19:39:36.212" v="2"/>
          <ac:spMkLst>
            <pc:docMk/>
            <pc:sldMk cId="437363402" sldId="299"/>
            <ac:spMk id="2" creationId="{D3750F13-5BF7-0D1A-EA3A-C7C25B2FCCB7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437363402" sldId="299"/>
            <ac:spMk id="3" creationId="{F63675B7-039E-0C01-E921-743989D7B416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437363402" sldId="299"/>
            <ac:spMk id="7" creationId="{AA632FEA-1B99-51C4-2F3A-02D10442034D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437363402" sldId="299"/>
            <ac:spMk id="8" creationId="{B56A00BD-843D-C333-9AFE-F0FBB1D1FE64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437363402" sldId="299"/>
            <ac:spMk id="9" creationId="{9A3188DC-7F5A-FDA3-6CE8-4CC1D80EDB1A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437363402" sldId="299"/>
            <ac:spMk id="10" creationId="{BDEB2198-C85B-2DDF-E22D-1AA19B6C97B7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437363402" sldId="299"/>
            <ac:spMk id="31" creationId="{E7D61D34-4F5F-D87E-C81F-B87157B91FF8}"/>
          </ac:spMkLst>
        </pc:spChg>
        <pc:picChg chg="mod">
          <ac:chgData name="Gustavo Moura" userId="7b2cd69841026583" providerId="LiveId" clId="{DDB7642D-C98C-664C-B4B6-5AFBEE8F5E5A}" dt="2024-08-20T19:39:36.212" v="2"/>
          <ac:picMkLst>
            <pc:docMk/>
            <pc:sldMk cId="437363402" sldId="299"/>
            <ac:picMk id="5" creationId="{014A447F-F64C-16FA-DD5D-E0BF6B9387C7}"/>
          </ac:picMkLst>
        </pc:picChg>
      </pc:sldChg>
      <pc:sldChg chg="modSp del modNotes">
        <pc:chgData name="Gustavo Moura" userId="7b2cd69841026583" providerId="LiveId" clId="{DDB7642D-C98C-664C-B4B6-5AFBEE8F5E5A}" dt="2024-08-20T19:47:35.018" v="131" actId="2696"/>
        <pc:sldMkLst>
          <pc:docMk/>
          <pc:sldMk cId="2129578867" sldId="300"/>
        </pc:sldMkLst>
        <pc:spChg chg="mod">
          <ac:chgData name="Gustavo Moura" userId="7b2cd69841026583" providerId="LiveId" clId="{DDB7642D-C98C-664C-B4B6-5AFBEE8F5E5A}" dt="2024-08-20T19:39:36.212" v="2"/>
          <ac:spMkLst>
            <pc:docMk/>
            <pc:sldMk cId="2129578867" sldId="300"/>
            <ac:spMk id="3" creationId="{19364807-106D-AE6B-1BF9-FFFED649E411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2129578867" sldId="300"/>
            <ac:spMk id="6" creationId="{4EC6F1E1-31E2-8CB0-37BD-4588CCC0FD23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2129578867" sldId="300"/>
            <ac:spMk id="7" creationId="{85AFAD40-0171-29FD-066E-351F8842D79A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2129578867" sldId="300"/>
            <ac:spMk id="8" creationId="{1DFBF03E-089A-5FE8-A390-2BEC95C199B1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2129578867" sldId="300"/>
            <ac:spMk id="9" creationId="{1044417D-953C-DD31-F1A9-9DB31784DC85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2129578867" sldId="300"/>
            <ac:spMk id="10" creationId="{0A62B29F-B4E6-491F-CAD4-E72ACAADE555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k cId="2129578867" sldId="300"/>
            <ac:spMk id="31" creationId="{5742930C-A036-5019-FF1E-33901D202D6F}"/>
          </ac:spMkLst>
        </pc:spChg>
        <pc:picChg chg="mod">
          <ac:chgData name="Gustavo Moura" userId="7b2cd69841026583" providerId="LiveId" clId="{DDB7642D-C98C-664C-B4B6-5AFBEE8F5E5A}" dt="2024-08-20T19:39:36.212" v="2"/>
          <ac:picMkLst>
            <pc:docMk/>
            <pc:sldMk cId="2129578867" sldId="300"/>
            <ac:picMk id="5" creationId="{31B315D9-0BE1-2850-E28F-A157A6B31857}"/>
          </ac:picMkLst>
        </pc:picChg>
      </pc:sldChg>
      <pc:sldMasterChg chg="modSp modSldLayout">
        <pc:chgData name="Gustavo Moura" userId="7b2cd69841026583" providerId="LiveId" clId="{DDB7642D-C98C-664C-B4B6-5AFBEE8F5E5A}" dt="2024-08-20T19:39:36.212" v="2"/>
        <pc:sldMasterMkLst>
          <pc:docMk/>
          <pc:sldMasterMk cId="4032995603" sldId="2147483660"/>
        </pc:sldMasterMkLst>
        <pc:spChg chg="mod">
          <ac:chgData name="Gustavo Moura" userId="7b2cd69841026583" providerId="LiveId" clId="{DDB7642D-C98C-664C-B4B6-5AFBEE8F5E5A}" dt="2024-08-20T19:39:36.212" v="2"/>
          <ac:spMkLst>
            <pc:docMk/>
            <pc:sldMasterMk cId="4032995603" sldId="2147483660"/>
            <ac:spMk id="2" creationId="{00000000-0000-0000-0000-000000000000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asterMk cId="4032995603" sldId="2147483660"/>
            <ac:spMk id="3" creationId="{00000000-0000-0000-0000-000000000000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asterMk cId="4032995603" sldId="2147483660"/>
            <ac:spMk id="4" creationId="{00000000-0000-0000-0000-000000000000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asterMk cId="4032995603" sldId="2147483660"/>
            <ac:spMk id="5" creationId="{00000000-0000-0000-0000-000000000000}"/>
          </ac:spMkLst>
        </pc:spChg>
        <pc:spChg chg="mod">
          <ac:chgData name="Gustavo Moura" userId="7b2cd69841026583" providerId="LiveId" clId="{DDB7642D-C98C-664C-B4B6-5AFBEE8F5E5A}" dt="2024-08-20T19:39:36.212" v="2"/>
          <ac:spMkLst>
            <pc:docMk/>
            <pc:sldMasterMk cId="4032995603" sldId="2147483660"/>
            <ac:spMk id="6" creationId="{00000000-0000-0000-0000-000000000000}"/>
          </ac:spMkLst>
        </pc:spChg>
        <pc:sldLayoutChg chg="modSp">
          <pc:chgData name="Gustavo Moura" userId="7b2cd69841026583" providerId="LiveId" clId="{DDB7642D-C98C-664C-B4B6-5AFBEE8F5E5A}" dt="2024-08-20T19:39:36.212" v="2"/>
          <pc:sldLayoutMkLst>
            <pc:docMk/>
            <pc:sldMasterMk cId="4032995603" sldId="2147483660"/>
            <pc:sldLayoutMk cId="1385036751" sldId="2147483661"/>
          </pc:sldLayoutMkLst>
          <pc:spChg chg="mod">
            <ac:chgData name="Gustavo Moura" userId="7b2cd69841026583" providerId="LiveId" clId="{DDB7642D-C98C-664C-B4B6-5AFBEE8F5E5A}" dt="2024-08-20T19:39:36.212" v="2"/>
            <ac:spMkLst>
              <pc:docMk/>
              <pc:sldMasterMk cId="4032995603" sldId="2147483660"/>
              <pc:sldLayoutMk cId="1385036751" sldId="2147483661"/>
              <ac:spMk id="2" creationId="{00000000-0000-0000-0000-000000000000}"/>
            </ac:spMkLst>
          </pc:spChg>
          <pc:spChg chg="mod">
            <ac:chgData name="Gustavo Moura" userId="7b2cd69841026583" providerId="LiveId" clId="{DDB7642D-C98C-664C-B4B6-5AFBEE8F5E5A}" dt="2024-08-20T19:39:36.212" v="2"/>
            <ac:spMkLst>
              <pc:docMk/>
              <pc:sldMasterMk cId="4032995603" sldId="2147483660"/>
              <pc:sldLayoutMk cId="1385036751" sldId="2147483661"/>
              <ac:spMk id="3" creationId="{00000000-0000-0000-0000-000000000000}"/>
            </ac:spMkLst>
          </pc:spChg>
        </pc:sldLayoutChg>
        <pc:sldLayoutChg chg="modSp">
          <pc:chgData name="Gustavo Moura" userId="7b2cd69841026583" providerId="LiveId" clId="{DDB7642D-C98C-664C-B4B6-5AFBEE8F5E5A}" dt="2024-08-20T19:39:36.212" v="2"/>
          <pc:sldLayoutMkLst>
            <pc:docMk/>
            <pc:sldMasterMk cId="4032995603" sldId="2147483660"/>
            <pc:sldLayoutMk cId="346286473" sldId="2147483663"/>
          </pc:sldLayoutMkLst>
          <pc:spChg chg="mod">
            <ac:chgData name="Gustavo Moura" userId="7b2cd69841026583" providerId="LiveId" clId="{DDB7642D-C98C-664C-B4B6-5AFBEE8F5E5A}" dt="2024-08-20T19:39:36.212" v="2"/>
            <ac:spMkLst>
              <pc:docMk/>
              <pc:sldMasterMk cId="4032995603" sldId="2147483660"/>
              <pc:sldLayoutMk cId="346286473" sldId="2147483663"/>
              <ac:spMk id="2" creationId="{00000000-0000-0000-0000-000000000000}"/>
            </ac:spMkLst>
          </pc:spChg>
          <pc:spChg chg="mod">
            <ac:chgData name="Gustavo Moura" userId="7b2cd69841026583" providerId="LiveId" clId="{DDB7642D-C98C-664C-B4B6-5AFBEE8F5E5A}" dt="2024-08-20T19:39:36.212" v="2"/>
            <ac:spMkLst>
              <pc:docMk/>
              <pc:sldMasterMk cId="4032995603" sldId="2147483660"/>
              <pc:sldLayoutMk cId="346286473" sldId="2147483663"/>
              <ac:spMk id="3" creationId="{00000000-0000-0000-0000-000000000000}"/>
            </ac:spMkLst>
          </pc:spChg>
        </pc:sldLayoutChg>
        <pc:sldLayoutChg chg="modSp">
          <pc:chgData name="Gustavo Moura" userId="7b2cd69841026583" providerId="LiveId" clId="{DDB7642D-C98C-664C-B4B6-5AFBEE8F5E5A}" dt="2024-08-20T19:39:36.212" v="2"/>
          <pc:sldLayoutMkLst>
            <pc:docMk/>
            <pc:sldMasterMk cId="4032995603" sldId="2147483660"/>
            <pc:sldLayoutMk cId="4210188918" sldId="2147483664"/>
          </pc:sldLayoutMkLst>
          <pc:spChg chg="mod">
            <ac:chgData name="Gustavo Moura" userId="7b2cd69841026583" providerId="LiveId" clId="{DDB7642D-C98C-664C-B4B6-5AFBEE8F5E5A}" dt="2024-08-20T19:39:36.212" v="2"/>
            <ac:spMkLst>
              <pc:docMk/>
              <pc:sldMasterMk cId="4032995603" sldId="2147483660"/>
              <pc:sldLayoutMk cId="4210188918" sldId="2147483664"/>
              <ac:spMk id="3" creationId="{00000000-0000-0000-0000-000000000000}"/>
            </ac:spMkLst>
          </pc:spChg>
          <pc:spChg chg="mod">
            <ac:chgData name="Gustavo Moura" userId="7b2cd69841026583" providerId="LiveId" clId="{DDB7642D-C98C-664C-B4B6-5AFBEE8F5E5A}" dt="2024-08-20T19:39:36.212" v="2"/>
            <ac:spMkLst>
              <pc:docMk/>
              <pc:sldMasterMk cId="4032995603" sldId="2147483660"/>
              <pc:sldLayoutMk cId="4210188918" sldId="2147483664"/>
              <ac:spMk id="4" creationId="{00000000-0000-0000-0000-000000000000}"/>
            </ac:spMkLst>
          </pc:spChg>
        </pc:sldLayoutChg>
        <pc:sldLayoutChg chg="modSp">
          <pc:chgData name="Gustavo Moura" userId="7b2cd69841026583" providerId="LiveId" clId="{DDB7642D-C98C-664C-B4B6-5AFBEE8F5E5A}" dt="2024-08-20T19:39:36.212" v="2"/>
          <pc:sldLayoutMkLst>
            <pc:docMk/>
            <pc:sldMasterMk cId="4032995603" sldId="2147483660"/>
            <pc:sldLayoutMk cId="2237384419" sldId="2147483665"/>
          </pc:sldLayoutMkLst>
          <pc:spChg chg="mod">
            <ac:chgData name="Gustavo Moura" userId="7b2cd69841026583" providerId="LiveId" clId="{DDB7642D-C98C-664C-B4B6-5AFBEE8F5E5A}" dt="2024-08-20T19:39:36.212" v="2"/>
            <ac:spMkLst>
              <pc:docMk/>
              <pc:sldMasterMk cId="4032995603" sldId="2147483660"/>
              <pc:sldLayoutMk cId="2237384419" sldId="2147483665"/>
              <ac:spMk id="2" creationId="{00000000-0000-0000-0000-000000000000}"/>
            </ac:spMkLst>
          </pc:spChg>
          <pc:spChg chg="mod">
            <ac:chgData name="Gustavo Moura" userId="7b2cd69841026583" providerId="LiveId" clId="{DDB7642D-C98C-664C-B4B6-5AFBEE8F5E5A}" dt="2024-08-20T19:39:36.212" v="2"/>
            <ac:spMkLst>
              <pc:docMk/>
              <pc:sldMasterMk cId="4032995603" sldId="2147483660"/>
              <pc:sldLayoutMk cId="2237384419" sldId="2147483665"/>
              <ac:spMk id="3" creationId="{00000000-0000-0000-0000-000000000000}"/>
            </ac:spMkLst>
          </pc:spChg>
          <pc:spChg chg="mod">
            <ac:chgData name="Gustavo Moura" userId="7b2cd69841026583" providerId="LiveId" clId="{DDB7642D-C98C-664C-B4B6-5AFBEE8F5E5A}" dt="2024-08-20T19:39:36.212" v="2"/>
            <ac:spMkLst>
              <pc:docMk/>
              <pc:sldMasterMk cId="4032995603" sldId="2147483660"/>
              <pc:sldLayoutMk cId="2237384419" sldId="2147483665"/>
              <ac:spMk id="4" creationId="{00000000-0000-0000-0000-000000000000}"/>
            </ac:spMkLst>
          </pc:spChg>
          <pc:spChg chg="mod">
            <ac:chgData name="Gustavo Moura" userId="7b2cd69841026583" providerId="LiveId" clId="{DDB7642D-C98C-664C-B4B6-5AFBEE8F5E5A}" dt="2024-08-20T19:39:36.212" v="2"/>
            <ac:spMkLst>
              <pc:docMk/>
              <pc:sldMasterMk cId="4032995603" sldId="2147483660"/>
              <pc:sldLayoutMk cId="2237384419" sldId="2147483665"/>
              <ac:spMk id="5" creationId="{00000000-0000-0000-0000-000000000000}"/>
            </ac:spMkLst>
          </pc:spChg>
          <pc:spChg chg="mod">
            <ac:chgData name="Gustavo Moura" userId="7b2cd69841026583" providerId="LiveId" clId="{DDB7642D-C98C-664C-B4B6-5AFBEE8F5E5A}" dt="2024-08-20T19:39:36.212" v="2"/>
            <ac:spMkLst>
              <pc:docMk/>
              <pc:sldMasterMk cId="4032995603" sldId="2147483660"/>
              <pc:sldLayoutMk cId="2237384419" sldId="2147483665"/>
              <ac:spMk id="6" creationId="{00000000-0000-0000-0000-000000000000}"/>
            </ac:spMkLst>
          </pc:spChg>
        </pc:sldLayoutChg>
        <pc:sldLayoutChg chg="modSp">
          <pc:chgData name="Gustavo Moura" userId="7b2cd69841026583" providerId="LiveId" clId="{DDB7642D-C98C-664C-B4B6-5AFBEE8F5E5A}" dt="2024-08-20T19:39:36.212" v="2"/>
          <pc:sldLayoutMkLst>
            <pc:docMk/>
            <pc:sldMasterMk cId="4032995603" sldId="2147483660"/>
            <pc:sldLayoutMk cId="3875109410" sldId="2147483668"/>
          </pc:sldLayoutMkLst>
          <pc:spChg chg="mod">
            <ac:chgData name="Gustavo Moura" userId="7b2cd69841026583" providerId="LiveId" clId="{DDB7642D-C98C-664C-B4B6-5AFBEE8F5E5A}" dt="2024-08-20T19:39:36.212" v="2"/>
            <ac:spMkLst>
              <pc:docMk/>
              <pc:sldMasterMk cId="4032995603" sldId="2147483660"/>
              <pc:sldLayoutMk cId="3875109410" sldId="2147483668"/>
              <ac:spMk id="2" creationId="{00000000-0000-0000-0000-000000000000}"/>
            </ac:spMkLst>
          </pc:spChg>
          <pc:spChg chg="mod">
            <ac:chgData name="Gustavo Moura" userId="7b2cd69841026583" providerId="LiveId" clId="{DDB7642D-C98C-664C-B4B6-5AFBEE8F5E5A}" dt="2024-08-20T19:39:36.212" v="2"/>
            <ac:spMkLst>
              <pc:docMk/>
              <pc:sldMasterMk cId="4032995603" sldId="2147483660"/>
              <pc:sldLayoutMk cId="3875109410" sldId="2147483668"/>
              <ac:spMk id="3" creationId="{00000000-0000-0000-0000-000000000000}"/>
            </ac:spMkLst>
          </pc:spChg>
          <pc:spChg chg="mod">
            <ac:chgData name="Gustavo Moura" userId="7b2cd69841026583" providerId="LiveId" clId="{DDB7642D-C98C-664C-B4B6-5AFBEE8F5E5A}" dt="2024-08-20T19:39:36.212" v="2"/>
            <ac:spMkLst>
              <pc:docMk/>
              <pc:sldMasterMk cId="4032995603" sldId="2147483660"/>
              <pc:sldLayoutMk cId="3875109410" sldId="2147483668"/>
              <ac:spMk id="4" creationId="{00000000-0000-0000-0000-000000000000}"/>
            </ac:spMkLst>
          </pc:spChg>
        </pc:sldLayoutChg>
        <pc:sldLayoutChg chg="modSp">
          <pc:chgData name="Gustavo Moura" userId="7b2cd69841026583" providerId="LiveId" clId="{DDB7642D-C98C-664C-B4B6-5AFBEE8F5E5A}" dt="2024-08-20T19:39:36.212" v="2"/>
          <pc:sldLayoutMkLst>
            <pc:docMk/>
            <pc:sldMasterMk cId="4032995603" sldId="2147483660"/>
            <pc:sldLayoutMk cId="3900907862" sldId="2147483669"/>
          </pc:sldLayoutMkLst>
          <pc:spChg chg="mod">
            <ac:chgData name="Gustavo Moura" userId="7b2cd69841026583" providerId="LiveId" clId="{DDB7642D-C98C-664C-B4B6-5AFBEE8F5E5A}" dt="2024-08-20T19:39:36.212" v="2"/>
            <ac:spMkLst>
              <pc:docMk/>
              <pc:sldMasterMk cId="4032995603" sldId="2147483660"/>
              <pc:sldLayoutMk cId="3900907862" sldId="2147483669"/>
              <ac:spMk id="2" creationId="{00000000-0000-0000-0000-000000000000}"/>
            </ac:spMkLst>
          </pc:spChg>
          <pc:spChg chg="mod">
            <ac:chgData name="Gustavo Moura" userId="7b2cd69841026583" providerId="LiveId" clId="{DDB7642D-C98C-664C-B4B6-5AFBEE8F5E5A}" dt="2024-08-20T19:39:36.212" v="2"/>
            <ac:spMkLst>
              <pc:docMk/>
              <pc:sldMasterMk cId="4032995603" sldId="2147483660"/>
              <pc:sldLayoutMk cId="3900907862" sldId="2147483669"/>
              <ac:spMk id="3" creationId="{00000000-0000-0000-0000-000000000000}"/>
            </ac:spMkLst>
          </pc:spChg>
          <pc:spChg chg="mod">
            <ac:chgData name="Gustavo Moura" userId="7b2cd69841026583" providerId="LiveId" clId="{DDB7642D-C98C-664C-B4B6-5AFBEE8F5E5A}" dt="2024-08-20T19:39:36.212" v="2"/>
            <ac:spMkLst>
              <pc:docMk/>
              <pc:sldMasterMk cId="4032995603" sldId="2147483660"/>
              <pc:sldLayoutMk cId="3900907862" sldId="2147483669"/>
              <ac:spMk id="4" creationId="{00000000-0000-0000-0000-000000000000}"/>
            </ac:spMkLst>
          </pc:spChg>
        </pc:sldLayoutChg>
        <pc:sldLayoutChg chg="modSp">
          <pc:chgData name="Gustavo Moura" userId="7b2cd69841026583" providerId="LiveId" clId="{DDB7642D-C98C-664C-B4B6-5AFBEE8F5E5A}" dt="2024-08-20T19:39:36.212" v="2"/>
          <pc:sldLayoutMkLst>
            <pc:docMk/>
            <pc:sldMasterMk cId="4032995603" sldId="2147483660"/>
            <pc:sldLayoutMk cId="1969733991" sldId="2147483671"/>
          </pc:sldLayoutMkLst>
          <pc:spChg chg="mod">
            <ac:chgData name="Gustavo Moura" userId="7b2cd69841026583" providerId="LiveId" clId="{DDB7642D-C98C-664C-B4B6-5AFBEE8F5E5A}" dt="2024-08-20T19:39:36.212" v="2"/>
            <ac:spMkLst>
              <pc:docMk/>
              <pc:sldMasterMk cId="4032995603" sldId="2147483660"/>
              <pc:sldLayoutMk cId="1969733991" sldId="2147483671"/>
              <ac:spMk id="2" creationId="{00000000-0000-0000-0000-000000000000}"/>
            </ac:spMkLst>
          </pc:spChg>
          <pc:spChg chg="mod">
            <ac:chgData name="Gustavo Moura" userId="7b2cd69841026583" providerId="LiveId" clId="{DDB7642D-C98C-664C-B4B6-5AFBEE8F5E5A}" dt="2024-08-20T19:39:36.212" v="2"/>
            <ac:spMkLst>
              <pc:docMk/>
              <pc:sldMasterMk cId="4032995603" sldId="2147483660"/>
              <pc:sldLayoutMk cId="1969733991" sldId="2147483671"/>
              <ac:spMk id="3" creationId="{00000000-0000-0000-0000-000000000000}"/>
            </ac:spMkLst>
          </pc:spChg>
        </pc:sldLayoutChg>
      </pc:sldMasterChg>
    </pc:docChg>
  </pc:docChgLst>
  <pc:docChgLst>
    <pc:chgData name="Gustavo Moura" userId="7b2cd69841026583" providerId="LiveId" clId="{514CE0D4-9987-F44D-96F2-F14E78DB9C9F}"/>
    <pc:docChg chg="undo custSel addSld delSld modSld sldOrd">
      <pc:chgData name="Gustavo Moura" userId="7b2cd69841026583" providerId="LiveId" clId="{514CE0D4-9987-F44D-96F2-F14E78DB9C9F}" dt="2023-06-12T17:31:19.185" v="8709" actId="478"/>
      <pc:docMkLst>
        <pc:docMk/>
      </pc:docMkLst>
      <pc:sldChg chg="del">
        <pc:chgData name="Gustavo Moura" userId="7b2cd69841026583" providerId="LiveId" clId="{514CE0D4-9987-F44D-96F2-F14E78DB9C9F}" dt="2023-06-10T21:43:49.643" v="4011" actId="2696"/>
        <pc:sldMkLst>
          <pc:docMk/>
          <pc:sldMk cId="3783648239" sldId="256"/>
        </pc:sldMkLst>
      </pc:sldChg>
      <pc:sldChg chg="del">
        <pc:chgData name="Gustavo Moura" userId="7b2cd69841026583" providerId="LiveId" clId="{514CE0D4-9987-F44D-96F2-F14E78DB9C9F}" dt="2023-06-10T21:43:50.025" v="4012" actId="2696"/>
        <pc:sldMkLst>
          <pc:docMk/>
          <pc:sldMk cId="1880402775" sldId="257"/>
        </pc:sldMkLst>
      </pc:sldChg>
      <pc:sldChg chg="del">
        <pc:chgData name="Gustavo Moura" userId="7b2cd69841026583" providerId="LiveId" clId="{514CE0D4-9987-F44D-96F2-F14E78DB9C9F}" dt="2023-06-10T21:43:50.601" v="4013" actId="2696"/>
        <pc:sldMkLst>
          <pc:docMk/>
          <pc:sldMk cId="1582373541" sldId="258"/>
        </pc:sldMkLst>
      </pc:sldChg>
      <pc:sldChg chg="del">
        <pc:chgData name="Gustavo Moura" userId="7b2cd69841026583" providerId="LiveId" clId="{514CE0D4-9987-F44D-96F2-F14E78DB9C9F}" dt="2023-06-10T21:43:56.791" v="4016" actId="2696"/>
        <pc:sldMkLst>
          <pc:docMk/>
          <pc:sldMk cId="2600550685" sldId="259"/>
        </pc:sldMkLst>
      </pc:sldChg>
      <pc:sldChg chg="addSp delSp modSp add del mod">
        <pc:chgData name="Gustavo Moura" userId="7b2cd69841026583" providerId="LiveId" clId="{514CE0D4-9987-F44D-96F2-F14E78DB9C9F}" dt="2023-06-11T12:26:54.766" v="4767" actId="207"/>
        <pc:sldMkLst>
          <pc:docMk/>
          <pc:sldMk cId="2890801133" sldId="260"/>
        </pc:sldMkLst>
        <pc:spChg chg="add mod">
          <ac:chgData name="Gustavo Moura" userId="7b2cd69841026583" providerId="LiveId" clId="{514CE0D4-9987-F44D-96F2-F14E78DB9C9F}" dt="2023-06-10T21:46:55.746" v="4097" actId="1076"/>
          <ac:spMkLst>
            <pc:docMk/>
            <pc:sldMk cId="2890801133" sldId="260"/>
            <ac:spMk id="3" creationId="{9742D7E2-CD27-5899-A0A4-5DBF8840496D}"/>
          </ac:spMkLst>
        </pc:spChg>
        <pc:spChg chg="mod topLvl">
          <ac:chgData name="Gustavo Moura" userId="7b2cd69841026583" providerId="LiveId" clId="{514CE0D4-9987-F44D-96F2-F14E78DB9C9F}" dt="2023-06-11T12:26:54.766" v="4767" actId="207"/>
          <ac:spMkLst>
            <pc:docMk/>
            <pc:sldMk cId="2890801133" sldId="260"/>
            <ac:spMk id="4" creationId="{D8133437-8772-11B4-FA59-1254F99C9BA9}"/>
          </ac:spMkLst>
        </pc:spChg>
        <pc:spChg chg="mod">
          <ac:chgData name="Gustavo Moura" userId="7b2cd69841026583" providerId="LiveId" clId="{514CE0D4-9987-F44D-96F2-F14E78DB9C9F}" dt="2023-06-10T21:34:55.056" v="1664" actId="14100"/>
          <ac:spMkLst>
            <pc:docMk/>
            <pc:sldMk cId="2890801133" sldId="260"/>
            <ac:spMk id="8" creationId="{233FEC52-D65A-F7C4-8200-009882E0EE2F}"/>
          </ac:spMkLst>
        </pc:spChg>
        <pc:spChg chg="add mod">
          <ac:chgData name="Gustavo Moura" userId="7b2cd69841026583" providerId="LiveId" clId="{514CE0D4-9987-F44D-96F2-F14E78DB9C9F}" dt="2023-06-10T21:47:36.382" v="4110" actId="1076"/>
          <ac:spMkLst>
            <pc:docMk/>
            <pc:sldMk cId="2890801133" sldId="260"/>
            <ac:spMk id="9" creationId="{C51D7D22-1829-7D89-A216-E74D150F61B4}"/>
          </ac:spMkLst>
        </pc:spChg>
        <pc:spChg chg="add mod">
          <ac:chgData name="Gustavo Moura" userId="7b2cd69841026583" providerId="LiveId" clId="{514CE0D4-9987-F44D-96F2-F14E78DB9C9F}" dt="2023-06-10T21:43:41.440" v="4010" actId="14861"/>
          <ac:spMkLst>
            <pc:docMk/>
            <pc:sldMk cId="2890801133" sldId="260"/>
            <ac:spMk id="10" creationId="{DAAE6A1C-55D9-CD84-CF6A-E0C897AA27B1}"/>
          </ac:spMkLst>
        </pc:spChg>
        <pc:grpChg chg="del mod">
          <ac:chgData name="Gustavo Moura" userId="7b2cd69841026583" providerId="LiveId" clId="{514CE0D4-9987-F44D-96F2-F14E78DB9C9F}" dt="2023-06-10T21:30:25.346" v="1050" actId="165"/>
          <ac:grpSpMkLst>
            <pc:docMk/>
            <pc:sldMk cId="2890801133" sldId="260"/>
            <ac:grpSpMk id="6" creationId="{98CC360B-B9FA-505E-AD0A-D271D0AB9DF8}"/>
          </ac:grpSpMkLst>
        </pc:grpChg>
        <pc:picChg chg="mod topLvl">
          <ac:chgData name="Gustavo Moura" userId="7b2cd69841026583" providerId="LiveId" clId="{514CE0D4-9987-F44D-96F2-F14E78DB9C9F}" dt="2023-06-10T21:30:45.282" v="1057" actId="1076"/>
          <ac:picMkLst>
            <pc:docMk/>
            <pc:sldMk cId="2890801133" sldId="260"/>
            <ac:picMk id="2" creationId="{783CFF6A-5301-E088-38AF-BF5DDFB99880}"/>
          </ac:picMkLst>
        </pc:picChg>
        <pc:picChg chg="mod">
          <ac:chgData name="Gustavo Moura" userId="7b2cd69841026583" providerId="LiveId" clId="{514CE0D4-9987-F44D-96F2-F14E78DB9C9F}" dt="2023-06-10T21:35:08.762" v="1667" actId="1076"/>
          <ac:picMkLst>
            <pc:docMk/>
            <pc:sldMk cId="2890801133" sldId="260"/>
            <ac:picMk id="5" creationId="{3F7F62B7-B3E6-3677-95E5-F09D3138ECF5}"/>
          </ac:picMkLst>
        </pc:picChg>
      </pc:sldChg>
      <pc:sldChg chg="delSp modSp add del mod">
        <pc:chgData name="Gustavo Moura" userId="7b2cd69841026583" providerId="LiveId" clId="{514CE0D4-9987-F44D-96F2-F14E78DB9C9F}" dt="2023-06-11T12:26:41.506" v="4624" actId="2696"/>
        <pc:sldMkLst>
          <pc:docMk/>
          <pc:sldMk cId="4238318474" sldId="261"/>
        </pc:sldMkLst>
        <pc:spChg chg="mod">
          <ac:chgData name="Gustavo Moura" userId="7b2cd69841026583" providerId="LiveId" clId="{514CE0D4-9987-F44D-96F2-F14E78DB9C9F}" dt="2023-06-10T21:46:40.307" v="4095" actId="403"/>
          <ac:spMkLst>
            <pc:docMk/>
            <pc:sldMk cId="4238318474" sldId="261"/>
            <ac:spMk id="3" creationId="{9742D7E2-CD27-5899-A0A4-5DBF8840496D}"/>
          </ac:spMkLst>
        </pc:spChg>
        <pc:spChg chg="mod">
          <ac:chgData name="Gustavo Moura" userId="7b2cd69841026583" providerId="LiveId" clId="{514CE0D4-9987-F44D-96F2-F14E78DB9C9F}" dt="2023-06-10T21:44:14.607" v="4064" actId="207"/>
          <ac:spMkLst>
            <pc:docMk/>
            <pc:sldMk cId="4238318474" sldId="261"/>
            <ac:spMk id="4" creationId="{D8133437-8772-11B4-FA59-1254F99C9BA9}"/>
          </ac:spMkLst>
        </pc:spChg>
        <pc:spChg chg="mod">
          <ac:chgData name="Gustavo Moura" userId="7b2cd69841026583" providerId="LiveId" clId="{514CE0D4-9987-F44D-96F2-F14E78DB9C9F}" dt="2023-06-10T21:44:31.970" v="4066" actId="14100"/>
          <ac:spMkLst>
            <pc:docMk/>
            <pc:sldMk cId="4238318474" sldId="261"/>
            <ac:spMk id="8" creationId="{233FEC52-D65A-F7C4-8200-009882E0EE2F}"/>
          </ac:spMkLst>
        </pc:spChg>
        <pc:spChg chg="del">
          <ac:chgData name="Gustavo Moura" userId="7b2cd69841026583" providerId="LiveId" clId="{514CE0D4-9987-F44D-96F2-F14E78DB9C9F}" dt="2023-06-10T21:44:18.797" v="4065" actId="478"/>
          <ac:spMkLst>
            <pc:docMk/>
            <pc:sldMk cId="4238318474" sldId="261"/>
            <ac:spMk id="9" creationId="{C51D7D22-1829-7D89-A216-E74D150F61B4}"/>
          </ac:spMkLst>
        </pc:spChg>
        <pc:spChg chg="del">
          <ac:chgData name="Gustavo Moura" userId="7b2cd69841026583" providerId="LiveId" clId="{514CE0D4-9987-F44D-96F2-F14E78DB9C9F}" dt="2023-06-10T21:44:04.128" v="4018" actId="478"/>
          <ac:spMkLst>
            <pc:docMk/>
            <pc:sldMk cId="4238318474" sldId="261"/>
            <ac:spMk id="10" creationId="{DAAE6A1C-55D9-CD84-CF6A-E0C897AA27B1}"/>
          </ac:spMkLst>
        </pc:spChg>
        <pc:picChg chg="mod">
          <ac:chgData name="Gustavo Moura" userId="7b2cd69841026583" providerId="LiveId" clId="{514CE0D4-9987-F44D-96F2-F14E78DB9C9F}" dt="2023-06-10T21:44:50.486" v="4071" actId="1076"/>
          <ac:picMkLst>
            <pc:docMk/>
            <pc:sldMk cId="4238318474" sldId="261"/>
            <ac:picMk id="5" creationId="{3F7F62B7-B3E6-3677-95E5-F09D3138ECF5}"/>
          </ac:picMkLst>
        </pc:picChg>
      </pc:sldChg>
      <pc:sldChg chg="addSp delSp modSp add del mod">
        <pc:chgData name="Gustavo Moura" userId="7b2cd69841026583" providerId="LiveId" clId="{514CE0D4-9987-F44D-96F2-F14E78DB9C9F}" dt="2023-06-11T15:04:57.800" v="6284" actId="2696"/>
        <pc:sldMkLst>
          <pc:docMk/>
          <pc:sldMk cId="3145225314" sldId="262"/>
        </pc:sldMkLst>
        <pc:spChg chg="mod">
          <ac:chgData name="Gustavo Moura" userId="7b2cd69841026583" providerId="LiveId" clId="{514CE0D4-9987-F44D-96F2-F14E78DB9C9F}" dt="2023-06-10T21:47:58.309" v="4140" actId="20577"/>
          <ac:spMkLst>
            <pc:docMk/>
            <pc:sldMk cId="3145225314" sldId="262"/>
            <ac:spMk id="3" creationId="{9742D7E2-CD27-5899-A0A4-5DBF8840496D}"/>
          </ac:spMkLst>
        </pc:spChg>
        <pc:spChg chg="del">
          <ac:chgData name="Gustavo Moura" userId="7b2cd69841026583" providerId="LiveId" clId="{514CE0D4-9987-F44D-96F2-F14E78DB9C9F}" dt="2023-06-11T15:04:34.450" v="6278" actId="478"/>
          <ac:spMkLst>
            <pc:docMk/>
            <pc:sldMk cId="3145225314" sldId="262"/>
            <ac:spMk id="4" creationId="{D8133437-8772-11B4-FA59-1254F99C9BA9}"/>
          </ac:spMkLst>
        </pc:spChg>
        <pc:spChg chg="add mod">
          <ac:chgData name="Gustavo Moura" userId="7b2cd69841026583" providerId="LiveId" clId="{514CE0D4-9987-F44D-96F2-F14E78DB9C9F}" dt="2023-06-11T14:58:36.333" v="6198" actId="1076"/>
          <ac:spMkLst>
            <pc:docMk/>
            <pc:sldMk cId="3145225314" sldId="262"/>
            <ac:spMk id="6" creationId="{EC5740B1-B8E1-9F87-7B17-A96D3AEC4858}"/>
          </ac:spMkLst>
        </pc:spChg>
        <pc:picChg chg="del mod">
          <ac:chgData name="Gustavo Moura" userId="7b2cd69841026583" providerId="LiveId" clId="{514CE0D4-9987-F44D-96F2-F14E78DB9C9F}" dt="2023-06-11T15:04:36.073" v="6279" actId="478"/>
          <ac:picMkLst>
            <pc:docMk/>
            <pc:sldMk cId="3145225314" sldId="262"/>
            <ac:picMk id="2" creationId="{783CFF6A-5301-E088-38AF-BF5DDFB99880}"/>
          </ac:picMkLst>
        </pc:picChg>
        <pc:picChg chg="add mod">
          <ac:chgData name="Gustavo Moura" userId="7b2cd69841026583" providerId="LiveId" clId="{514CE0D4-9987-F44D-96F2-F14E78DB9C9F}" dt="2023-06-11T14:58:45.319" v="6201" actId="1076"/>
          <ac:picMkLst>
            <pc:docMk/>
            <pc:sldMk cId="3145225314" sldId="262"/>
            <ac:picMk id="18433" creationId="{AADB741D-4F7F-FD23-1536-BF3DE068CB9D}"/>
          </ac:picMkLst>
        </pc:picChg>
      </pc:sldChg>
      <pc:sldChg chg="addSp modSp add del mod">
        <pc:chgData name="Gustavo Moura" userId="7b2cd69841026583" providerId="LiveId" clId="{514CE0D4-9987-F44D-96F2-F14E78DB9C9F}" dt="2023-06-11T14:37:30.209" v="6194" actId="2696"/>
        <pc:sldMkLst>
          <pc:docMk/>
          <pc:sldMk cId="815502495" sldId="263"/>
        </pc:sldMkLst>
        <pc:spChg chg="mod">
          <ac:chgData name="Gustavo Moura" userId="7b2cd69841026583" providerId="LiveId" clId="{514CE0D4-9987-F44D-96F2-F14E78DB9C9F}" dt="2023-06-10T21:48:11.293" v="4161" actId="20577"/>
          <ac:spMkLst>
            <pc:docMk/>
            <pc:sldMk cId="815502495" sldId="263"/>
            <ac:spMk id="3" creationId="{9742D7E2-CD27-5899-A0A4-5DBF8840496D}"/>
          </ac:spMkLst>
        </pc:spChg>
        <pc:spChg chg="mod">
          <ac:chgData name="Gustavo Moura" userId="7b2cd69841026583" providerId="LiveId" clId="{514CE0D4-9987-F44D-96F2-F14E78DB9C9F}" dt="2023-06-11T14:34:42.465" v="6184" actId="1076"/>
          <ac:spMkLst>
            <pc:docMk/>
            <pc:sldMk cId="815502495" sldId="263"/>
            <ac:spMk id="4" creationId="{D8133437-8772-11B4-FA59-1254F99C9BA9}"/>
          </ac:spMkLst>
        </pc:spChg>
        <pc:grpChg chg="add mod">
          <ac:chgData name="Gustavo Moura" userId="7b2cd69841026583" providerId="LiveId" clId="{514CE0D4-9987-F44D-96F2-F14E78DB9C9F}" dt="2023-06-11T14:34:39.071" v="6183" actId="1076"/>
          <ac:grpSpMkLst>
            <pc:docMk/>
            <pc:sldMk cId="815502495" sldId="263"/>
            <ac:grpSpMk id="6" creationId="{205BE2C0-D9AE-E9D7-D17D-47D4E11E7BC4}"/>
          </ac:grpSpMkLst>
        </pc:grpChg>
      </pc:sldChg>
      <pc:sldChg chg="addSp delSp modSp add del mod chgLayout">
        <pc:chgData name="Gustavo Moura" userId="7b2cd69841026583" providerId="LiveId" clId="{514CE0D4-9987-F44D-96F2-F14E78DB9C9F}" dt="2023-06-11T12:38:00.768" v="5124" actId="2696"/>
        <pc:sldMkLst>
          <pc:docMk/>
          <pc:sldMk cId="333590722" sldId="264"/>
        </pc:sldMkLst>
        <pc:spChg chg="del mod">
          <ac:chgData name="Gustavo Moura" userId="7b2cd69841026583" providerId="LiveId" clId="{514CE0D4-9987-F44D-96F2-F14E78DB9C9F}" dt="2023-06-11T12:35:28.203" v="4872" actId="478"/>
          <ac:spMkLst>
            <pc:docMk/>
            <pc:sldMk cId="333590722" sldId="264"/>
            <ac:spMk id="3" creationId="{9742D7E2-CD27-5899-A0A4-5DBF8840496D}"/>
          </ac:spMkLst>
        </pc:spChg>
        <pc:spChg chg="del mod">
          <ac:chgData name="Gustavo Moura" userId="7b2cd69841026583" providerId="LiveId" clId="{514CE0D4-9987-F44D-96F2-F14E78DB9C9F}" dt="2023-06-11T03:11:06.109" v="4314" actId="478"/>
          <ac:spMkLst>
            <pc:docMk/>
            <pc:sldMk cId="333590722" sldId="264"/>
            <ac:spMk id="4" creationId="{D8133437-8772-11B4-FA59-1254F99C9BA9}"/>
          </ac:spMkLst>
        </pc:spChg>
        <pc:spChg chg="mod">
          <ac:chgData name="Gustavo Moura" userId="7b2cd69841026583" providerId="LiveId" clId="{514CE0D4-9987-F44D-96F2-F14E78DB9C9F}" dt="2023-06-11T12:35:59.629" v="4875" actId="14100"/>
          <ac:spMkLst>
            <pc:docMk/>
            <pc:sldMk cId="333590722" sldId="264"/>
            <ac:spMk id="8" creationId="{233FEC52-D65A-F7C4-8200-009882E0EE2F}"/>
          </ac:spMkLst>
        </pc:spChg>
        <pc:spChg chg="add del">
          <ac:chgData name="Gustavo Moura" userId="7b2cd69841026583" providerId="LiveId" clId="{514CE0D4-9987-F44D-96F2-F14E78DB9C9F}" dt="2023-06-11T02:52:50.538" v="4202" actId="22"/>
          <ac:spMkLst>
            <pc:docMk/>
            <pc:sldMk cId="333590722" sldId="264"/>
            <ac:spMk id="12" creationId="{CCCFD31A-68D6-428C-8632-FF67E998CED8}"/>
          </ac:spMkLst>
        </pc:spChg>
        <pc:spChg chg="add del mod">
          <ac:chgData name="Gustavo Moura" userId="7b2cd69841026583" providerId="LiveId" clId="{514CE0D4-9987-F44D-96F2-F14E78DB9C9F}" dt="2023-06-11T03:09:31.891" v="4301" actId="22"/>
          <ac:spMkLst>
            <pc:docMk/>
            <pc:sldMk cId="333590722" sldId="264"/>
            <ac:spMk id="19" creationId="{F91580DF-7A1C-D5D2-86AB-A737F042C302}"/>
          </ac:spMkLst>
        </pc:spChg>
        <pc:spChg chg="add del">
          <ac:chgData name="Gustavo Moura" userId="7b2cd69841026583" providerId="LiveId" clId="{514CE0D4-9987-F44D-96F2-F14E78DB9C9F}" dt="2023-06-11T03:09:43.802" v="4304" actId="22"/>
          <ac:spMkLst>
            <pc:docMk/>
            <pc:sldMk cId="333590722" sldId="264"/>
            <ac:spMk id="21" creationId="{EC2A1707-C4C9-A98F-A3C2-1C4CCF0305FD}"/>
          </ac:spMkLst>
        </pc:spChg>
        <pc:spChg chg="add del">
          <ac:chgData name="Gustavo Moura" userId="7b2cd69841026583" providerId="LiveId" clId="{514CE0D4-9987-F44D-96F2-F14E78DB9C9F}" dt="2023-06-11T11:43:59.113" v="4456" actId="478"/>
          <ac:spMkLst>
            <pc:docMk/>
            <pc:sldMk cId="333590722" sldId="264"/>
            <ac:spMk id="22" creationId="{7DC288CC-86D1-B520-F5A7-6E31B197B15E}"/>
          </ac:spMkLst>
        </pc:spChg>
        <pc:spChg chg="add del">
          <ac:chgData name="Gustavo Moura" userId="7b2cd69841026583" providerId="LiveId" clId="{514CE0D4-9987-F44D-96F2-F14E78DB9C9F}" dt="2023-06-11T11:44:17.023" v="4459" actId="478"/>
          <ac:spMkLst>
            <pc:docMk/>
            <pc:sldMk cId="333590722" sldId="264"/>
            <ac:spMk id="24" creationId="{5AE526A0-7F63-6E2F-94F9-8888DA38A693}"/>
          </ac:spMkLst>
        </pc:spChg>
        <pc:spChg chg="add del mod">
          <ac:chgData name="Gustavo Moura" userId="7b2cd69841026583" providerId="LiveId" clId="{514CE0D4-9987-F44D-96F2-F14E78DB9C9F}" dt="2023-06-11T12:35:29.479" v="4873" actId="478"/>
          <ac:spMkLst>
            <pc:docMk/>
            <pc:sldMk cId="333590722" sldId="264"/>
            <ac:spMk id="31" creationId="{8598C0DD-5FD0-CBEE-E5C0-7369A25EE7AD}"/>
          </ac:spMkLst>
        </pc:spChg>
        <pc:spChg chg="add del mod ord">
          <ac:chgData name="Gustavo Moura" userId="7b2cd69841026583" providerId="LiveId" clId="{514CE0D4-9987-F44D-96F2-F14E78DB9C9F}" dt="2023-06-11T12:36:30.765" v="4879" actId="478"/>
          <ac:spMkLst>
            <pc:docMk/>
            <pc:sldMk cId="333590722" sldId="264"/>
            <ac:spMk id="32" creationId="{C75E43C1-6602-B85D-15ED-A30122CB2F0E}"/>
          </ac:spMkLst>
        </pc:spChg>
        <pc:spChg chg="add mod ord">
          <ac:chgData name="Gustavo Moura" userId="7b2cd69841026583" providerId="LiveId" clId="{514CE0D4-9987-F44D-96F2-F14E78DB9C9F}" dt="2023-06-11T12:35:17.513" v="4869" actId="207"/>
          <ac:spMkLst>
            <pc:docMk/>
            <pc:sldMk cId="333590722" sldId="264"/>
            <ac:spMk id="33" creationId="{DB969FE0-C977-5A57-CA57-5984332F9B20}"/>
          </ac:spMkLst>
        </pc:spChg>
        <pc:spChg chg="add del mod">
          <ac:chgData name="Gustavo Moura" userId="7b2cd69841026583" providerId="LiveId" clId="{514CE0D4-9987-F44D-96F2-F14E78DB9C9F}" dt="2023-06-11T12:36:30.765" v="4879" actId="478"/>
          <ac:spMkLst>
            <pc:docMk/>
            <pc:sldMk cId="333590722" sldId="264"/>
            <ac:spMk id="35" creationId="{5943E3CA-926A-AEDF-292B-8D30B331DCC0}"/>
          </ac:spMkLst>
        </pc:spChg>
        <pc:graphicFrameChg chg="add del mod">
          <ac:chgData name="Gustavo Moura" userId="7b2cd69841026583" providerId="LiveId" clId="{514CE0D4-9987-F44D-96F2-F14E78DB9C9F}" dt="2023-06-11T03:17:22.773" v="4407"/>
          <ac:graphicFrameMkLst>
            <pc:docMk/>
            <pc:sldMk cId="333590722" sldId="264"/>
            <ac:graphicFrameMk id="2" creationId="{55FA9D24-8BF2-1F3F-8827-2263F336923C}"/>
          </ac:graphicFrameMkLst>
        </pc:graphicFrameChg>
        <pc:graphicFrameChg chg="add del mod">
          <ac:chgData name="Gustavo Moura" userId="7b2cd69841026583" providerId="LiveId" clId="{514CE0D4-9987-F44D-96F2-F14E78DB9C9F}" dt="2023-06-11T03:17:26.768" v="4409"/>
          <ac:graphicFrameMkLst>
            <pc:docMk/>
            <pc:sldMk cId="333590722" sldId="264"/>
            <ac:graphicFrameMk id="4" creationId="{6756F79F-991D-E95C-6B3C-7B8093D0F463}"/>
          </ac:graphicFrameMkLst>
        </pc:graphicFrameChg>
        <pc:graphicFrameChg chg="add del mod">
          <ac:chgData name="Gustavo Moura" userId="7b2cd69841026583" providerId="LiveId" clId="{514CE0D4-9987-F44D-96F2-F14E78DB9C9F}" dt="2023-06-11T03:18:16.329" v="4411"/>
          <ac:graphicFrameMkLst>
            <pc:docMk/>
            <pc:sldMk cId="333590722" sldId="264"/>
            <ac:graphicFrameMk id="6" creationId="{1CCADD99-E6CF-9540-DADC-BB971C923EBC}"/>
          </ac:graphicFrameMkLst>
        </pc:graphicFrameChg>
        <pc:graphicFrameChg chg="add del mod">
          <ac:chgData name="Gustavo Moura" userId="7b2cd69841026583" providerId="LiveId" clId="{514CE0D4-9987-F44D-96F2-F14E78DB9C9F}" dt="2023-06-11T02:52:27.075" v="4195"/>
          <ac:graphicFrameMkLst>
            <pc:docMk/>
            <pc:sldMk cId="333590722" sldId="264"/>
            <ac:graphicFrameMk id="6" creationId="{B03B3DB8-A2E2-40D9-3F9C-AAB7EED1C754}"/>
          </ac:graphicFrameMkLst>
        </pc:graphicFrameChg>
        <pc:graphicFrameChg chg="add del mod">
          <ac:chgData name="Gustavo Moura" userId="7b2cd69841026583" providerId="LiveId" clId="{514CE0D4-9987-F44D-96F2-F14E78DB9C9F}" dt="2023-06-11T02:52:33.801" v="4197"/>
          <ac:graphicFrameMkLst>
            <pc:docMk/>
            <pc:sldMk cId="333590722" sldId="264"/>
            <ac:graphicFrameMk id="9" creationId="{1908F978-AFBB-878D-9CF5-988C759B2843}"/>
          </ac:graphicFrameMkLst>
        </pc:graphicFrameChg>
        <pc:graphicFrameChg chg="add del mod">
          <ac:chgData name="Gustavo Moura" userId="7b2cd69841026583" providerId="LiveId" clId="{514CE0D4-9987-F44D-96F2-F14E78DB9C9F}" dt="2023-06-11T03:18:37.610" v="4413"/>
          <ac:graphicFrameMkLst>
            <pc:docMk/>
            <pc:sldMk cId="333590722" sldId="264"/>
            <ac:graphicFrameMk id="9" creationId="{CB2B4A03-698F-AD33-9AA9-06FEEBE71F6E}"/>
          </ac:graphicFrameMkLst>
        </pc:graphicFrameChg>
        <pc:graphicFrameChg chg="add del mod">
          <ac:chgData name="Gustavo Moura" userId="7b2cd69841026583" providerId="LiveId" clId="{514CE0D4-9987-F44D-96F2-F14E78DB9C9F}" dt="2023-06-11T03:19:54.366" v="4422" actId="478"/>
          <ac:graphicFrameMkLst>
            <pc:docMk/>
            <pc:sldMk cId="333590722" sldId="264"/>
            <ac:graphicFrameMk id="10" creationId="{E0583258-B6B4-898E-1C28-1FD08B2C90BA}"/>
          </ac:graphicFrameMkLst>
        </pc:graphicFrameChg>
        <pc:graphicFrameChg chg="add del mod modGraphic">
          <ac:chgData name="Gustavo Moura" userId="7b2cd69841026583" providerId="LiveId" clId="{514CE0D4-9987-F44D-96F2-F14E78DB9C9F}" dt="2023-06-11T03:19:52.482" v="4421" actId="478"/>
          <ac:graphicFrameMkLst>
            <pc:docMk/>
            <pc:sldMk cId="333590722" sldId="264"/>
            <ac:graphicFrameMk id="11" creationId="{AC9E1B2C-70CE-50CB-8A54-0CA924C8B985}"/>
          </ac:graphicFrameMkLst>
        </pc:graphicFrameChg>
        <pc:graphicFrameChg chg="add del mod">
          <ac:chgData name="Gustavo Moura" userId="7b2cd69841026583" providerId="LiveId" clId="{514CE0D4-9987-F44D-96F2-F14E78DB9C9F}" dt="2023-06-11T03:20:33.876" v="4424"/>
          <ac:graphicFrameMkLst>
            <pc:docMk/>
            <pc:sldMk cId="333590722" sldId="264"/>
            <ac:graphicFrameMk id="12" creationId="{54D4CD94-8912-7428-D259-71D0DF500C1D}"/>
          </ac:graphicFrameMkLst>
        </pc:graphicFrameChg>
        <pc:graphicFrameChg chg="add del mod">
          <ac:chgData name="Gustavo Moura" userId="7b2cd69841026583" providerId="LiveId" clId="{514CE0D4-9987-F44D-96F2-F14E78DB9C9F}" dt="2023-06-11T02:52:57.874" v="4204"/>
          <ac:graphicFrameMkLst>
            <pc:docMk/>
            <pc:sldMk cId="333590722" sldId="264"/>
            <ac:graphicFrameMk id="13" creationId="{1323FF12-E829-6C5E-39D5-AB3D35308D35}"/>
          </ac:graphicFrameMkLst>
        </pc:graphicFrameChg>
        <pc:graphicFrameChg chg="add del mod">
          <ac:chgData name="Gustavo Moura" userId="7b2cd69841026583" providerId="LiveId" clId="{514CE0D4-9987-F44D-96F2-F14E78DB9C9F}" dt="2023-06-11T03:20:40.054" v="4426"/>
          <ac:graphicFrameMkLst>
            <pc:docMk/>
            <pc:sldMk cId="333590722" sldId="264"/>
            <ac:graphicFrameMk id="13" creationId="{F6F901DC-94CE-DE82-F4CA-B9896F198F6C}"/>
          </ac:graphicFrameMkLst>
        </pc:graphicFrameChg>
        <pc:graphicFrameChg chg="add del mod">
          <ac:chgData name="Gustavo Moura" userId="7b2cd69841026583" providerId="LiveId" clId="{514CE0D4-9987-F44D-96F2-F14E78DB9C9F}" dt="2023-06-11T11:30:19.044" v="4439" actId="478"/>
          <ac:graphicFrameMkLst>
            <pc:docMk/>
            <pc:sldMk cId="333590722" sldId="264"/>
            <ac:graphicFrameMk id="14" creationId="{88BA4CE9-C949-6527-9E24-626BC5E0FAE9}"/>
          </ac:graphicFrameMkLst>
        </pc:graphicFrameChg>
        <pc:graphicFrameChg chg="add del mod">
          <ac:chgData name="Gustavo Moura" userId="7b2cd69841026583" providerId="LiveId" clId="{514CE0D4-9987-F44D-96F2-F14E78DB9C9F}" dt="2023-06-11T02:53:01.035" v="4206"/>
          <ac:graphicFrameMkLst>
            <pc:docMk/>
            <pc:sldMk cId="333590722" sldId="264"/>
            <ac:graphicFrameMk id="14" creationId="{BF872B60-25A0-CB5C-0C20-E7061991F0E2}"/>
          </ac:graphicFrameMkLst>
        </pc:graphicFrameChg>
        <pc:graphicFrameChg chg="add del mod modGraphic">
          <ac:chgData name="Gustavo Moura" userId="7b2cd69841026583" providerId="LiveId" clId="{514CE0D4-9987-F44D-96F2-F14E78DB9C9F}" dt="2023-06-11T03:07:39.077" v="4280" actId="478"/>
          <ac:graphicFrameMkLst>
            <pc:docMk/>
            <pc:sldMk cId="333590722" sldId="264"/>
            <ac:graphicFrameMk id="15" creationId="{26C23F15-E3E1-27F0-5276-19C670F4E74D}"/>
          </ac:graphicFrameMkLst>
        </pc:graphicFrameChg>
        <pc:graphicFrameChg chg="add del mod">
          <ac:chgData name="Gustavo Moura" userId="7b2cd69841026583" providerId="LiveId" clId="{514CE0D4-9987-F44D-96F2-F14E78DB9C9F}" dt="2023-06-11T03:21:22.735" v="4436" actId="478"/>
          <ac:graphicFrameMkLst>
            <pc:docMk/>
            <pc:sldMk cId="333590722" sldId="264"/>
            <ac:graphicFrameMk id="15" creationId="{4CBB9F79-DB4B-FA91-488B-196CFEAE2571}"/>
          </ac:graphicFrameMkLst>
        </pc:graphicFrameChg>
        <pc:graphicFrameChg chg="add del mod">
          <ac:chgData name="Gustavo Moura" userId="7b2cd69841026583" providerId="LiveId" clId="{514CE0D4-9987-F44D-96F2-F14E78DB9C9F}" dt="2023-06-11T03:07:46.859" v="4282"/>
          <ac:graphicFrameMkLst>
            <pc:docMk/>
            <pc:sldMk cId="333590722" sldId="264"/>
            <ac:graphicFrameMk id="16" creationId="{107B8B9F-D0ED-8DE5-DB1D-622D07F355BA}"/>
          </ac:graphicFrameMkLst>
        </pc:graphicFrameChg>
        <pc:graphicFrameChg chg="add del mod">
          <ac:chgData name="Gustavo Moura" userId="7b2cd69841026583" providerId="LiveId" clId="{514CE0D4-9987-F44D-96F2-F14E78DB9C9F}" dt="2023-06-11T11:30:30.641" v="4441"/>
          <ac:graphicFrameMkLst>
            <pc:docMk/>
            <pc:sldMk cId="333590722" sldId="264"/>
            <ac:graphicFrameMk id="16" creationId="{D4728931-E51A-B91B-5CED-4A4CEC61FC93}"/>
          </ac:graphicFrameMkLst>
        </pc:graphicFrameChg>
        <pc:graphicFrameChg chg="add del mod">
          <ac:chgData name="Gustavo Moura" userId="7b2cd69841026583" providerId="LiveId" clId="{514CE0D4-9987-F44D-96F2-F14E78DB9C9F}" dt="2023-06-11T11:30:44.494" v="4447"/>
          <ac:graphicFrameMkLst>
            <pc:docMk/>
            <pc:sldMk cId="333590722" sldId="264"/>
            <ac:graphicFrameMk id="17" creationId="{29627151-BF35-5ED7-9A7C-072C41CCE626}"/>
          </ac:graphicFrameMkLst>
        </pc:graphicFrameChg>
        <pc:graphicFrameChg chg="add del mod">
          <ac:chgData name="Gustavo Moura" userId="7b2cd69841026583" providerId="LiveId" clId="{514CE0D4-9987-F44D-96F2-F14E78DB9C9F}" dt="2023-06-11T03:09:01.279" v="4296"/>
          <ac:graphicFrameMkLst>
            <pc:docMk/>
            <pc:sldMk cId="333590722" sldId="264"/>
            <ac:graphicFrameMk id="17" creationId="{39876974-86CD-4558-BFC5-81A258C7F41C}"/>
          </ac:graphicFrameMkLst>
        </pc:graphicFrameChg>
        <pc:graphicFrameChg chg="add del mod">
          <ac:chgData name="Gustavo Moura" userId="7b2cd69841026583" providerId="LiveId" clId="{514CE0D4-9987-F44D-96F2-F14E78DB9C9F}" dt="2023-06-11T11:43:32.585" v="4449"/>
          <ac:graphicFrameMkLst>
            <pc:docMk/>
            <pc:sldMk cId="333590722" sldId="264"/>
            <ac:graphicFrameMk id="18" creationId="{9FFE9BBA-F43A-C8B4-9ED2-16E87BA7F714}"/>
          </ac:graphicFrameMkLst>
        </pc:graphicFrameChg>
        <pc:graphicFrameChg chg="add del mod">
          <ac:chgData name="Gustavo Moura" userId="7b2cd69841026583" providerId="LiveId" clId="{514CE0D4-9987-F44D-96F2-F14E78DB9C9F}" dt="2023-06-11T11:43:41.851" v="4451"/>
          <ac:graphicFrameMkLst>
            <pc:docMk/>
            <pc:sldMk cId="333590722" sldId="264"/>
            <ac:graphicFrameMk id="19" creationId="{B7A80B13-7863-5AE1-6706-8275F5DB2A8F}"/>
          </ac:graphicFrameMkLst>
        </pc:graphicFrameChg>
        <pc:graphicFrameChg chg="add del mod">
          <ac:chgData name="Gustavo Moura" userId="7b2cd69841026583" providerId="LiveId" clId="{514CE0D4-9987-F44D-96F2-F14E78DB9C9F}" dt="2023-06-11T03:10:13.555" v="4306"/>
          <ac:graphicFrameMkLst>
            <pc:docMk/>
            <pc:sldMk cId="333590722" sldId="264"/>
            <ac:graphicFrameMk id="22" creationId="{80F6A1AB-DB66-66F9-585B-C3B279CD2B11}"/>
          </ac:graphicFrameMkLst>
        </pc:graphicFrameChg>
        <pc:graphicFrameChg chg="add del mod">
          <ac:chgData name="Gustavo Moura" userId="7b2cd69841026583" providerId="LiveId" clId="{514CE0D4-9987-F44D-96F2-F14E78DB9C9F}" dt="2023-06-11T03:10:36.733" v="4308"/>
          <ac:graphicFrameMkLst>
            <pc:docMk/>
            <pc:sldMk cId="333590722" sldId="264"/>
            <ac:graphicFrameMk id="23" creationId="{72C909FD-C1DF-7A35-1180-A3DC34F36A22}"/>
          </ac:graphicFrameMkLst>
        </pc:graphicFrameChg>
        <pc:graphicFrameChg chg="add del mod">
          <ac:chgData name="Gustavo Moura" userId="7b2cd69841026583" providerId="LiveId" clId="{514CE0D4-9987-F44D-96F2-F14E78DB9C9F}" dt="2023-06-11T03:11:50.368" v="4329" actId="478"/>
          <ac:graphicFrameMkLst>
            <pc:docMk/>
            <pc:sldMk cId="333590722" sldId="264"/>
            <ac:graphicFrameMk id="24" creationId="{4C3437A1-491F-82B9-4B1E-6C3C9159DEDA}"/>
          </ac:graphicFrameMkLst>
        </pc:graphicFrameChg>
        <pc:graphicFrameChg chg="add del mod">
          <ac:chgData name="Gustavo Moura" userId="7b2cd69841026583" providerId="LiveId" clId="{514CE0D4-9987-F44D-96F2-F14E78DB9C9F}" dt="2023-06-11T11:44:47.180" v="4472"/>
          <ac:graphicFrameMkLst>
            <pc:docMk/>
            <pc:sldMk cId="333590722" sldId="264"/>
            <ac:graphicFrameMk id="25" creationId="{B6B45DCB-EF08-EF71-FBA3-CE6A0238D838}"/>
          </ac:graphicFrameMkLst>
        </pc:graphicFrameChg>
        <pc:graphicFrameChg chg="add del mod">
          <ac:chgData name="Gustavo Moura" userId="7b2cd69841026583" providerId="LiveId" clId="{514CE0D4-9987-F44D-96F2-F14E78DB9C9F}" dt="2023-06-11T03:12:05.601" v="4331"/>
          <ac:graphicFrameMkLst>
            <pc:docMk/>
            <pc:sldMk cId="333590722" sldId="264"/>
            <ac:graphicFrameMk id="25" creationId="{C68F66DB-66D4-26BF-14F7-4888172D954E}"/>
          </ac:graphicFrameMkLst>
        </pc:graphicFrameChg>
        <pc:graphicFrameChg chg="add del mod modGraphic">
          <ac:chgData name="Gustavo Moura" userId="7b2cd69841026583" providerId="LiveId" clId="{514CE0D4-9987-F44D-96F2-F14E78DB9C9F}" dt="2023-06-11T11:44:46.419" v="4471"/>
          <ac:graphicFrameMkLst>
            <pc:docMk/>
            <pc:sldMk cId="333590722" sldId="264"/>
            <ac:graphicFrameMk id="26" creationId="{4B17EC2E-6091-F727-96CB-6E66305546A2}"/>
          </ac:graphicFrameMkLst>
        </pc:graphicFrameChg>
        <pc:graphicFrameChg chg="add del mod">
          <ac:chgData name="Gustavo Moura" userId="7b2cd69841026583" providerId="LiveId" clId="{514CE0D4-9987-F44D-96F2-F14E78DB9C9F}" dt="2023-06-11T03:12:18.607" v="4333"/>
          <ac:graphicFrameMkLst>
            <pc:docMk/>
            <pc:sldMk cId="333590722" sldId="264"/>
            <ac:graphicFrameMk id="26" creationId="{6C8B12AC-4B6D-9EB6-07B8-306C4E71F0C9}"/>
          </ac:graphicFrameMkLst>
        </pc:graphicFrameChg>
        <pc:graphicFrameChg chg="add del mod">
          <ac:chgData name="Gustavo Moura" userId="7b2cd69841026583" providerId="LiveId" clId="{514CE0D4-9987-F44D-96F2-F14E78DB9C9F}" dt="2023-06-11T03:14:25.139" v="4339" actId="478"/>
          <ac:graphicFrameMkLst>
            <pc:docMk/>
            <pc:sldMk cId="333590722" sldId="264"/>
            <ac:graphicFrameMk id="27" creationId="{E25097E8-5F1A-2827-65EC-3E6C46CE5B44}"/>
          </ac:graphicFrameMkLst>
        </pc:graphicFrameChg>
        <pc:picChg chg="del">
          <ac:chgData name="Gustavo Moura" userId="7b2cd69841026583" providerId="LiveId" clId="{514CE0D4-9987-F44D-96F2-F14E78DB9C9F}" dt="2023-06-11T03:11:07.169" v="4315" actId="478"/>
          <ac:picMkLst>
            <pc:docMk/>
            <pc:sldMk cId="333590722" sldId="264"/>
            <ac:picMk id="2" creationId="{783CFF6A-5301-E088-38AF-BF5DDFB99880}"/>
          </ac:picMkLst>
        </pc:picChg>
        <pc:picChg chg="mod modCrop">
          <ac:chgData name="Gustavo Moura" userId="7b2cd69841026583" providerId="LiveId" clId="{514CE0D4-9987-F44D-96F2-F14E78DB9C9F}" dt="2023-06-11T11:45:12.726" v="4477" actId="14100"/>
          <ac:picMkLst>
            <pc:docMk/>
            <pc:sldMk cId="333590722" sldId="264"/>
            <ac:picMk id="5" creationId="{3F7F62B7-B3E6-3677-95E5-F09D3138ECF5}"/>
          </ac:picMkLst>
        </pc:picChg>
        <pc:picChg chg="add del">
          <ac:chgData name="Gustavo Moura" userId="7b2cd69841026583" providerId="LiveId" clId="{514CE0D4-9987-F44D-96F2-F14E78DB9C9F}" dt="2023-06-11T02:52:37.319" v="4199"/>
          <ac:picMkLst>
            <pc:docMk/>
            <pc:sldMk cId="333590722" sldId="264"/>
            <ac:picMk id="10" creationId="{730BA8DB-7CFE-785A-2C3B-BB5156B52E7D}"/>
          </ac:picMkLst>
        </pc:picChg>
        <pc:picChg chg="add del">
          <ac:chgData name="Gustavo Moura" userId="7b2cd69841026583" providerId="LiveId" clId="{514CE0D4-9987-F44D-96F2-F14E78DB9C9F}" dt="2023-06-11T11:43:46.055" v="4453"/>
          <ac:picMkLst>
            <pc:docMk/>
            <pc:sldMk cId="333590722" sldId="264"/>
            <ac:picMk id="20" creationId="{A8EAFD2A-4774-44CB-DC8A-BC40A0103155}"/>
          </ac:picMkLst>
        </pc:picChg>
        <pc:picChg chg="add del">
          <ac:chgData name="Gustavo Moura" userId="7b2cd69841026583" providerId="LiveId" clId="{514CE0D4-9987-F44D-96F2-F14E78DB9C9F}" dt="2023-06-11T11:44:45.821" v="4470"/>
          <ac:picMkLst>
            <pc:docMk/>
            <pc:sldMk cId="333590722" sldId="264"/>
            <ac:picMk id="28" creationId="{A7F76BFE-729C-0D9E-7538-73526C6B7848}"/>
          </ac:picMkLst>
        </pc:picChg>
        <pc:picChg chg="add del mod">
          <ac:chgData name="Gustavo Moura" userId="7b2cd69841026583" providerId="LiveId" clId="{514CE0D4-9987-F44D-96F2-F14E78DB9C9F}" dt="2023-06-11T12:35:10.554" v="4868" actId="478"/>
          <ac:picMkLst>
            <pc:docMk/>
            <pc:sldMk cId="333590722" sldId="264"/>
            <ac:picMk id="29" creationId="{88299B52-79D6-A50E-9C06-6857C359B757}"/>
          </ac:picMkLst>
        </pc:picChg>
      </pc:sldChg>
      <pc:sldChg chg="add del">
        <pc:chgData name="Gustavo Moura" userId="7b2cd69841026583" providerId="LiveId" clId="{514CE0D4-9987-F44D-96F2-F14E78DB9C9F}" dt="2023-06-11T11:59:58.894" v="4523" actId="2696"/>
        <pc:sldMkLst>
          <pc:docMk/>
          <pc:sldMk cId="3405187023" sldId="265"/>
        </pc:sldMkLst>
      </pc:sldChg>
      <pc:sldChg chg="addSp delSp modSp add mod">
        <pc:chgData name="Gustavo Moura" userId="7b2cd69841026583" providerId="LiveId" clId="{514CE0D4-9987-F44D-96F2-F14E78DB9C9F}" dt="2023-06-11T12:42:40.158" v="5314" actId="1035"/>
        <pc:sldMkLst>
          <pc:docMk/>
          <pc:sldMk cId="4211627268" sldId="266"/>
        </pc:sldMkLst>
        <pc:picChg chg="add del mod">
          <ac:chgData name="Gustavo Moura" userId="7b2cd69841026583" providerId="LiveId" clId="{514CE0D4-9987-F44D-96F2-F14E78DB9C9F}" dt="2023-06-11T12:00:48.469" v="4526" actId="478"/>
          <ac:picMkLst>
            <pc:docMk/>
            <pc:sldMk cId="4211627268" sldId="266"/>
            <ac:picMk id="2" creationId="{FF86D0DD-F529-CF2C-8658-38504AFEB3D0}"/>
          </ac:picMkLst>
        </pc:picChg>
        <pc:picChg chg="add mod">
          <ac:chgData name="Gustavo Moura" userId="7b2cd69841026583" providerId="LiveId" clId="{514CE0D4-9987-F44D-96F2-F14E78DB9C9F}" dt="2023-06-11T12:42:40.158" v="5314" actId="1035"/>
          <ac:picMkLst>
            <pc:docMk/>
            <pc:sldMk cId="4211627268" sldId="266"/>
            <ac:picMk id="4" creationId="{24209EAC-7CB2-AAF1-35BA-8264FBFDB2CA}"/>
          </ac:picMkLst>
        </pc:picChg>
        <pc:picChg chg="mod">
          <ac:chgData name="Gustavo Moura" userId="7b2cd69841026583" providerId="LiveId" clId="{514CE0D4-9987-F44D-96F2-F14E78DB9C9F}" dt="2023-06-11T12:41:18.622" v="5294" actId="166"/>
          <ac:picMkLst>
            <pc:docMk/>
            <pc:sldMk cId="4211627268" sldId="266"/>
            <ac:picMk id="5" creationId="{3F7F62B7-B3E6-3677-95E5-F09D3138ECF5}"/>
          </ac:picMkLst>
        </pc:picChg>
        <pc:picChg chg="del">
          <ac:chgData name="Gustavo Moura" userId="7b2cd69841026583" providerId="LiveId" clId="{514CE0D4-9987-F44D-96F2-F14E78DB9C9F}" dt="2023-06-11T11:47:44.623" v="4514" actId="478"/>
          <ac:picMkLst>
            <pc:docMk/>
            <pc:sldMk cId="4211627268" sldId="266"/>
            <ac:picMk id="29" creationId="{88299B52-79D6-A50E-9C06-6857C359B757}"/>
          </ac:picMkLst>
        </pc:picChg>
      </pc:sldChg>
      <pc:sldChg chg="addSp delSp modSp add mod">
        <pc:chgData name="Gustavo Moura" userId="7b2cd69841026583" providerId="LiveId" clId="{514CE0D4-9987-F44D-96F2-F14E78DB9C9F}" dt="2023-06-11T12:43:29.335" v="5331" actId="1038"/>
        <pc:sldMkLst>
          <pc:docMk/>
          <pc:sldMk cId="4162938776" sldId="267"/>
        </pc:sldMkLst>
        <pc:picChg chg="del">
          <ac:chgData name="Gustavo Moura" userId="7b2cd69841026583" providerId="LiveId" clId="{514CE0D4-9987-F44D-96F2-F14E78DB9C9F}" dt="2023-06-11T12:00:06.187" v="4525" actId="478"/>
          <ac:picMkLst>
            <pc:docMk/>
            <pc:sldMk cId="4162938776" sldId="267"/>
            <ac:picMk id="2" creationId="{FF86D0DD-F529-CF2C-8658-38504AFEB3D0}"/>
          </ac:picMkLst>
        </pc:picChg>
        <pc:picChg chg="add del mod">
          <ac:chgData name="Gustavo Moura" userId="7b2cd69841026583" providerId="LiveId" clId="{514CE0D4-9987-F44D-96F2-F14E78DB9C9F}" dt="2023-06-11T12:09:10.503" v="4534" actId="478"/>
          <ac:picMkLst>
            <pc:docMk/>
            <pc:sldMk cId="4162938776" sldId="267"/>
            <ac:picMk id="4" creationId="{67E22289-5018-984C-58EF-DD9D24ABF904}"/>
          </ac:picMkLst>
        </pc:picChg>
        <pc:picChg chg="add del mod">
          <ac:chgData name="Gustavo Moura" userId="7b2cd69841026583" providerId="LiveId" clId="{514CE0D4-9987-F44D-96F2-F14E78DB9C9F}" dt="2023-06-11T12:09:32.888" v="4538" actId="478"/>
          <ac:picMkLst>
            <pc:docMk/>
            <pc:sldMk cId="4162938776" sldId="267"/>
            <ac:picMk id="6" creationId="{DBD9AB5F-321C-1642-319B-FD7FBBEA24AC}"/>
          </ac:picMkLst>
        </pc:picChg>
        <pc:picChg chg="add mod modCrop">
          <ac:chgData name="Gustavo Moura" userId="7b2cd69841026583" providerId="LiveId" clId="{514CE0D4-9987-F44D-96F2-F14E78DB9C9F}" dt="2023-06-11T12:43:29.335" v="5331" actId="1038"/>
          <ac:picMkLst>
            <pc:docMk/>
            <pc:sldMk cId="4162938776" sldId="267"/>
            <ac:picMk id="9" creationId="{6618F3D2-FC9F-2145-B496-A6F11AA08764}"/>
          </ac:picMkLst>
        </pc:picChg>
      </pc:sldChg>
      <pc:sldChg chg="addSp delSp modSp add mod">
        <pc:chgData name="Gustavo Moura" userId="7b2cd69841026583" providerId="LiveId" clId="{514CE0D4-9987-F44D-96F2-F14E78DB9C9F}" dt="2023-06-11T12:42:14.920" v="5307" actId="14100"/>
        <pc:sldMkLst>
          <pc:docMk/>
          <pc:sldMk cId="1003896414" sldId="268"/>
        </pc:sldMkLst>
        <pc:picChg chg="add del mod">
          <ac:chgData name="Gustavo Moura" userId="7b2cd69841026583" providerId="LiveId" clId="{514CE0D4-9987-F44D-96F2-F14E78DB9C9F}" dt="2023-06-11T12:13:26.190" v="4548" actId="478"/>
          <ac:picMkLst>
            <pc:docMk/>
            <pc:sldMk cId="1003896414" sldId="268"/>
            <ac:picMk id="2" creationId="{9C35071F-1D3E-784D-76E3-81B91F08DED6}"/>
          </ac:picMkLst>
        </pc:picChg>
        <pc:picChg chg="add mod modCrop">
          <ac:chgData name="Gustavo Moura" userId="7b2cd69841026583" providerId="LiveId" clId="{514CE0D4-9987-F44D-96F2-F14E78DB9C9F}" dt="2023-06-11T12:42:14.920" v="5307" actId="14100"/>
          <ac:picMkLst>
            <pc:docMk/>
            <pc:sldMk cId="1003896414" sldId="268"/>
            <ac:picMk id="4" creationId="{C56549FF-CBE8-1B35-820C-4C5610CA8A4A}"/>
          </ac:picMkLst>
        </pc:picChg>
        <pc:picChg chg="del">
          <ac:chgData name="Gustavo Moura" userId="7b2cd69841026583" providerId="LiveId" clId="{514CE0D4-9987-F44D-96F2-F14E78DB9C9F}" dt="2023-06-11T12:10:13.417" v="4544" actId="478"/>
          <ac:picMkLst>
            <pc:docMk/>
            <pc:sldMk cId="1003896414" sldId="268"/>
            <ac:picMk id="9" creationId="{6618F3D2-FC9F-2145-B496-A6F11AA08764}"/>
          </ac:picMkLst>
        </pc:picChg>
      </pc:sldChg>
      <pc:sldChg chg="add del">
        <pc:chgData name="Gustavo Moura" userId="7b2cd69841026583" providerId="LiveId" clId="{514CE0D4-9987-F44D-96F2-F14E78DB9C9F}" dt="2023-06-11T12:23:21.089" v="4580" actId="2696"/>
        <pc:sldMkLst>
          <pc:docMk/>
          <pc:sldMk cId="3676356149" sldId="269"/>
        </pc:sldMkLst>
      </pc:sldChg>
      <pc:sldChg chg="addSp delSp modSp add mod">
        <pc:chgData name="Gustavo Moura" userId="7b2cd69841026583" providerId="LiveId" clId="{514CE0D4-9987-F44D-96F2-F14E78DB9C9F}" dt="2023-06-11T12:43:58.237" v="5349" actId="1035"/>
        <pc:sldMkLst>
          <pc:docMk/>
          <pc:sldMk cId="41258332" sldId="270"/>
        </pc:sldMkLst>
        <pc:spChg chg="add del mod">
          <ac:chgData name="Gustavo Moura" userId="7b2cd69841026583" providerId="LiveId" clId="{514CE0D4-9987-F44D-96F2-F14E78DB9C9F}" dt="2023-06-11T12:20:01.807" v="4561"/>
          <ac:spMkLst>
            <pc:docMk/>
            <pc:sldMk cId="41258332" sldId="270"/>
            <ac:spMk id="9" creationId="{8D5CE4CF-34E8-8EF4-B97F-9DC080FC5375}"/>
          </ac:spMkLst>
        </pc:spChg>
        <pc:spChg chg="add del mod">
          <ac:chgData name="Gustavo Moura" userId="7b2cd69841026583" providerId="LiveId" clId="{514CE0D4-9987-F44D-96F2-F14E78DB9C9F}" dt="2023-06-11T12:21:25.155" v="4568"/>
          <ac:spMkLst>
            <pc:docMk/>
            <pc:sldMk cId="41258332" sldId="270"/>
            <ac:spMk id="12" creationId="{AEA4D427-BB0B-1324-7B37-AF0B532650D2}"/>
          </ac:spMkLst>
        </pc:spChg>
        <pc:graphicFrameChg chg="add del mod">
          <ac:chgData name="Gustavo Moura" userId="7b2cd69841026583" providerId="LiveId" clId="{514CE0D4-9987-F44D-96F2-F14E78DB9C9F}" dt="2023-06-11T12:20:01.807" v="4561"/>
          <ac:graphicFrameMkLst>
            <pc:docMk/>
            <pc:sldMk cId="41258332" sldId="270"/>
            <ac:graphicFrameMk id="6" creationId="{6534E7CC-4D18-6F45-17D8-E3DB27A8A552}"/>
          </ac:graphicFrameMkLst>
        </pc:graphicFrameChg>
        <pc:graphicFrameChg chg="add del mod">
          <ac:chgData name="Gustavo Moura" userId="7b2cd69841026583" providerId="LiveId" clId="{514CE0D4-9987-F44D-96F2-F14E78DB9C9F}" dt="2023-06-11T12:21:25.155" v="4568"/>
          <ac:graphicFrameMkLst>
            <pc:docMk/>
            <pc:sldMk cId="41258332" sldId="270"/>
            <ac:graphicFrameMk id="11" creationId="{3D00241A-A97C-B673-3453-6EB517BDC457}"/>
          </ac:graphicFrameMkLst>
        </pc:graphicFrameChg>
        <pc:picChg chg="add del mod">
          <ac:chgData name="Gustavo Moura" userId="7b2cd69841026583" providerId="LiveId" clId="{514CE0D4-9987-F44D-96F2-F14E78DB9C9F}" dt="2023-06-11T12:19:55.644" v="4559" actId="478"/>
          <ac:picMkLst>
            <pc:docMk/>
            <pc:sldMk cId="41258332" sldId="270"/>
            <ac:picMk id="2" creationId="{DFA3D7EF-9F89-3642-6D96-67D37EF954EA}"/>
          </ac:picMkLst>
        </pc:picChg>
        <pc:picChg chg="del">
          <ac:chgData name="Gustavo Moura" userId="7b2cd69841026583" providerId="LiveId" clId="{514CE0D4-9987-F44D-96F2-F14E78DB9C9F}" dt="2023-06-11T12:18:44.026" v="4554" actId="478"/>
          <ac:picMkLst>
            <pc:docMk/>
            <pc:sldMk cId="41258332" sldId="270"/>
            <ac:picMk id="4" creationId="{C56549FF-CBE8-1B35-820C-4C5610CA8A4A}"/>
          </ac:picMkLst>
        </pc:picChg>
        <pc:picChg chg="add del mod">
          <ac:chgData name="Gustavo Moura" userId="7b2cd69841026583" providerId="LiveId" clId="{514CE0D4-9987-F44D-96F2-F14E78DB9C9F}" dt="2023-06-11T12:21:14.365" v="4566" actId="478"/>
          <ac:picMkLst>
            <pc:docMk/>
            <pc:sldMk cId="41258332" sldId="270"/>
            <ac:picMk id="10" creationId="{8B3A3AAE-4A19-1305-C2CB-30026BBC9249}"/>
          </ac:picMkLst>
        </pc:picChg>
        <pc:picChg chg="add mod modCrop">
          <ac:chgData name="Gustavo Moura" userId="7b2cd69841026583" providerId="LiveId" clId="{514CE0D4-9987-F44D-96F2-F14E78DB9C9F}" dt="2023-06-11T12:43:58.237" v="5349" actId="1035"/>
          <ac:picMkLst>
            <pc:docMk/>
            <pc:sldMk cId="41258332" sldId="270"/>
            <ac:picMk id="13" creationId="{48BE7724-D90C-CA59-5D33-5B2C6097041D}"/>
          </ac:picMkLst>
        </pc:picChg>
      </pc:sldChg>
      <pc:sldChg chg="addSp delSp modSp add mod modClrScheme chgLayout">
        <pc:chgData name="Gustavo Moura" userId="7b2cd69841026583" providerId="LiveId" clId="{514CE0D4-9987-F44D-96F2-F14E78DB9C9F}" dt="2023-06-11T15:30:43.134" v="6331" actId="1076"/>
        <pc:sldMkLst>
          <pc:docMk/>
          <pc:sldMk cId="2071524301" sldId="271"/>
        </pc:sldMkLst>
        <pc:spChg chg="add del mod ord">
          <ac:chgData name="Gustavo Moura" userId="7b2cd69841026583" providerId="LiveId" clId="{514CE0D4-9987-F44D-96F2-F14E78DB9C9F}" dt="2023-06-11T12:27:30.888" v="4774" actId="478"/>
          <ac:spMkLst>
            <pc:docMk/>
            <pc:sldMk cId="2071524301" sldId="271"/>
            <ac:spMk id="2" creationId="{6D449269-1139-76B2-CC38-B6B1E61469C4}"/>
          </ac:spMkLst>
        </pc:spChg>
        <pc:spChg chg="del mod">
          <ac:chgData name="Gustavo Moura" userId="7b2cd69841026583" providerId="LiveId" clId="{514CE0D4-9987-F44D-96F2-F14E78DB9C9F}" dt="2023-06-11T15:27:26.697" v="6292" actId="478"/>
          <ac:spMkLst>
            <pc:docMk/>
            <pc:sldMk cId="2071524301" sldId="271"/>
            <ac:spMk id="3" creationId="{9742D7E2-CD27-5899-A0A4-5DBF8840496D}"/>
          </ac:spMkLst>
        </pc:spChg>
        <pc:spChg chg="add del mod ord">
          <ac:chgData name="Gustavo Moura" userId="7b2cd69841026583" providerId="LiveId" clId="{514CE0D4-9987-F44D-96F2-F14E78DB9C9F}" dt="2023-06-11T15:27:33.580" v="6296" actId="478"/>
          <ac:spMkLst>
            <pc:docMk/>
            <pc:sldMk cId="2071524301" sldId="271"/>
            <ac:spMk id="4" creationId="{48B99E58-C48B-E347-7FA2-C17DA93C725F}"/>
          </ac:spMkLst>
        </pc:spChg>
        <pc:spChg chg="add del mod">
          <ac:chgData name="Gustavo Moura" userId="7b2cd69841026583" providerId="LiveId" clId="{514CE0D4-9987-F44D-96F2-F14E78DB9C9F}" dt="2023-06-11T12:27:37.197" v="4776"/>
          <ac:spMkLst>
            <pc:docMk/>
            <pc:sldMk cId="2071524301" sldId="271"/>
            <ac:spMk id="6" creationId="{DC83F48F-4019-8F92-2CAB-2AB0A34DC304}"/>
          </ac:spMkLst>
        </pc:spChg>
        <pc:spChg chg="add del mod">
          <ac:chgData name="Gustavo Moura" userId="7b2cd69841026583" providerId="LiveId" clId="{514CE0D4-9987-F44D-96F2-F14E78DB9C9F}" dt="2023-06-11T12:26:21.352" v="4620" actId="1036"/>
          <ac:spMkLst>
            <pc:docMk/>
            <pc:sldMk cId="2071524301" sldId="271"/>
            <ac:spMk id="8" creationId="{233FEC52-D65A-F7C4-8200-009882E0EE2F}"/>
          </ac:spMkLst>
        </pc:spChg>
        <pc:spChg chg="add mod">
          <ac:chgData name="Gustavo Moura" userId="7b2cd69841026583" providerId="LiveId" clId="{514CE0D4-9987-F44D-96F2-F14E78DB9C9F}" dt="2023-06-11T12:31:02.188" v="4789" actId="1076"/>
          <ac:spMkLst>
            <pc:docMk/>
            <pc:sldMk cId="2071524301" sldId="271"/>
            <ac:spMk id="9" creationId="{984A47A2-BCEA-5083-D364-44A737B319D0}"/>
          </ac:spMkLst>
        </pc:spChg>
        <pc:spChg chg="add del mod">
          <ac:chgData name="Gustavo Moura" userId="7b2cd69841026583" providerId="LiveId" clId="{514CE0D4-9987-F44D-96F2-F14E78DB9C9F}" dt="2023-06-11T15:02:24.057" v="6240" actId="1076"/>
          <ac:spMkLst>
            <pc:docMk/>
            <pc:sldMk cId="2071524301" sldId="271"/>
            <ac:spMk id="31" creationId="{8598C0DD-5FD0-CBEE-E5C0-7369A25EE7AD}"/>
          </ac:spMkLst>
        </pc:spChg>
        <pc:grpChg chg="add del mod">
          <ac:chgData name="Gustavo Moura" userId="7b2cd69841026583" providerId="LiveId" clId="{514CE0D4-9987-F44D-96F2-F14E78DB9C9F}" dt="2023-06-11T15:28:56.355" v="6311" actId="164"/>
          <ac:grpSpMkLst>
            <pc:docMk/>
            <pc:sldMk cId="2071524301" sldId="271"/>
            <ac:grpSpMk id="12" creationId="{02FA61A0-CA1D-8D95-2C22-890B9C3F3AC2}"/>
          </ac:grpSpMkLst>
        </pc:grpChg>
        <pc:picChg chg="mod">
          <ac:chgData name="Gustavo Moura" userId="7b2cd69841026583" providerId="LiveId" clId="{514CE0D4-9987-F44D-96F2-F14E78DB9C9F}" dt="2023-06-11T15:30:38.701" v="6330" actId="166"/>
          <ac:picMkLst>
            <pc:docMk/>
            <pc:sldMk cId="2071524301" sldId="271"/>
            <ac:picMk id="5" creationId="{3F7F62B7-B3E6-3677-95E5-F09D3138ECF5}"/>
          </ac:picMkLst>
        </pc:picChg>
        <pc:picChg chg="add del mod topLvl">
          <ac:chgData name="Gustavo Moura" userId="7b2cd69841026583" providerId="LiveId" clId="{514CE0D4-9987-F44D-96F2-F14E78DB9C9F}" dt="2023-06-11T15:28:59.698" v="6315" actId="478"/>
          <ac:picMkLst>
            <pc:docMk/>
            <pc:sldMk cId="2071524301" sldId="271"/>
            <ac:picMk id="10" creationId="{CA8E678C-7C35-9074-F25C-9FD978D2DB9B}"/>
          </ac:picMkLst>
        </pc:picChg>
        <pc:picChg chg="add del mod topLvl">
          <ac:chgData name="Gustavo Moura" userId="7b2cd69841026583" providerId="LiveId" clId="{514CE0D4-9987-F44D-96F2-F14E78DB9C9F}" dt="2023-06-11T15:28:57.925" v="6314"/>
          <ac:picMkLst>
            <pc:docMk/>
            <pc:sldMk cId="2071524301" sldId="271"/>
            <ac:picMk id="11" creationId="{00380094-1306-1DAF-B92F-62F11892A145}"/>
          </ac:picMkLst>
        </pc:picChg>
        <pc:picChg chg="add del mod">
          <ac:chgData name="Gustavo Moura" userId="7b2cd69841026583" providerId="LiveId" clId="{514CE0D4-9987-F44D-96F2-F14E78DB9C9F}" dt="2023-06-11T15:30:19.094" v="6327" actId="478"/>
          <ac:picMkLst>
            <pc:docMk/>
            <pc:sldMk cId="2071524301" sldId="271"/>
            <ac:picMk id="13" creationId="{B5055601-4C70-CDEE-042E-863F05F6B6A8}"/>
          </ac:picMkLst>
        </pc:picChg>
        <pc:picChg chg="add mod">
          <ac:chgData name="Gustavo Moura" userId="7b2cd69841026583" providerId="LiveId" clId="{514CE0D4-9987-F44D-96F2-F14E78DB9C9F}" dt="2023-06-11T15:30:43.134" v="6331" actId="1076"/>
          <ac:picMkLst>
            <pc:docMk/>
            <pc:sldMk cId="2071524301" sldId="271"/>
            <ac:picMk id="14" creationId="{EDECA1D3-7D01-B32E-103A-DE7EC2161F55}"/>
          </ac:picMkLst>
        </pc:picChg>
        <pc:picChg chg="del">
          <ac:chgData name="Gustavo Moura" userId="7b2cd69841026583" providerId="LiveId" clId="{514CE0D4-9987-F44D-96F2-F14E78DB9C9F}" dt="2023-06-11T12:26:45.032" v="4625" actId="478"/>
          <ac:picMkLst>
            <pc:docMk/>
            <pc:sldMk cId="2071524301" sldId="271"/>
            <ac:picMk id="29" creationId="{88299B52-79D6-A50E-9C06-6857C359B757}"/>
          </ac:picMkLst>
        </pc:picChg>
        <pc:picChg chg="add del mod">
          <ac:chgData name="Gustavo Moura" userId="7b2cd69841026583" providerId="LiveId" clId="{514CE0D4-9987-F44D-96F2-F14E78DB9C9F}" dt="2023-06-11T15:27:35.068" v="6297" actId="478"/>
          <ac:picMkLst>
            <pc:docMk/>
            <pc:sldMk cId="2071524301" sldId="271"/>
            <ac:picMk id="7169" creationId="{A2BDDD04-923B-3EFE-3019-D6BC6CE57C8A}"/>
          </ac:picMkLst>
        </pc:picChg>
      </pc:sldChg>
      <pc:sldChg chg="modSp add mod">
        <pc:chgData name="Gustavo Moura" userId="7b2cd69841026583" providerId="LiveId" clId="{514CE0D4-9987-F44D-96F2-F14E78DB9C9F}" dt="2023-06-11T12:48:23.898" v="5443" actId="732"/>
        <pc:sldMkLst>
          <pc:docMk/>
          <pc:sldMk cId="552949616" sldId="272"/>
        </pc:sldMkLst>
        <pc:picChg chg="mod">
          <ac:chgData name="Gustavo Moura" userId="7b2cd69841026583" providerId="LiveId" clId="{514CE0D4-9987-F44D-96F2-F14E78DB9C9F}" dt="2023-06-11T12:40:36.292" v="5282" actId="29295"/>
          <ac:picMkLst>
            <pc:docMk/>
            <pc:sldMk cId="552949616" sldId="272"/>
            <ac:picMk id="5" creationId="{3F7F62B7-B3E6-3677-95E5-F09D3138ECF5}"/>
          </ac:picMkLst>
        </pc:picChg>
        <pc:picChg chg="mod modCrop">
          <ac:chgData name="Gustavo Moura" userId="7b2cd69841026583" providerId="LiveId" clId="{514CE0D4-9987-F44D-96F2-F14E78DB9C9F}" dt="2023-06-11T12:48:23.898" v="5443" actId="732"/>
          <ac:picMkLst>
            <pc:docMk/>
            <pc:sldMk cId="552949616" sldId="272"/>
            <ac:picMk id="29" creationId="{88299B52-79D6-A50E-9C06-6857C359B757}"/>
          </ac:picMkLst>
        </pc:picChg>
      </pc:sldChg>
      <pc:sldChg chg="addSp delSp modSp add mod">
        <pc:chgData name="Gustavo Moura" userId="7b2cd69841026583" providerId="LiveId" clId="{514CE0D4-9987-F44D-96F2-F14E78DB9C9F}" dt="2023-06-11T15:02:38.251" v="6243"/>
        <pc:sldMkLst>
          <pc:docMk/>
          <pc:sldMk cId="23890977" sldId="273"/>
        </pc:sldMkLst>
        <pc:spChg chg="add mod">
          <ac:chgData name="Gustavo Moura" userId="7b2cd69841026583" providerId="LiveId" clId="{514CE0D4-9987-F44D-96F2-F14E78DB9C9F}" dt="2023-06-11T12:49:32.085" v="5447" actId="1076"/>
          <ac:spMkLst>
            <pc:docMk/>
            <pc:sldMk cId="23890977" sldId="273"/>
            <ac:spMk id="2" creationId="{EC38F09A-ED88-2F2F-8668-BB28C8ED7905}"/>
          </ac:spMkLst>
        </pc:spChg>
        <pc:spChg chg="del">
          <ac:chgData name="Gustavo Moura" userId="7b2cd69841026583" providerId="LiveId" clId="{514CE0D4-9987-F44D-96F2-F14E78DB9C9F}" dt="2023-06-11T15:02:36.021" v="6241" actId="478"/>
          <ac:spMkLst>
            <pc:docMk/>
            <pc:sldMk cId="23890977" sldId="273"/>
            <ac:spMk id="3" creationId="{9742D7E2-CD27-5899-A0A4-5DBF8840496D}"/>
          </ac:spMkLst>
        </pc:spChg>
        <pc:spChg chg="mod">
          <ac:chgData name="Gustavo Moura" userId="7b2cd69841026583" providerId="LiveId" clId="{514CE0D4-9987-F44D-96F2-F14E78DB9C9F}" dt="2023-06-11T12:54:59.462" v="5541" actId="20577"/>
          <ac:spMkLst>
            <pc:docMk/>
            <pc:sldMk cId="23890977" sldId="273"/>
            <ac:spMk id="4" creationId="{48B99E58-C48B-E347-7FA2-C17DA93C725F}"/>
          </ac:spMkLst>
        </pc:spChg>
        <pc:spChg chg="add mod">
          <ac:chgData name="Gustavo Moura" userId="7b2cd69841026583" providerId="LiveId" clId="{514CE0D4-9987-F44D-96F2-F14E78DB9C9F}" dt="2023-06-11T15:02:38.251" v="6243"/>
          <ac:spMkLst>
            <pc:docMk/>
            <pc:sldMk cId="23890977" sldId="273"/>
            <ac:spMk id="6" creationId="{8EE2AAAA-8E27-FAF7-E764-C901FE7CF9BE}"/>
          </ac:spMkLst>
        </pc:spChg>
        <pc:spChg chg="add mod">
          <ac:chgData name="Gustavo Moura" userId="7b2cd69841026583" providerId="LiveId" clId="{514CE0D4-9987-F44D-96F2-F14E78DB9C9F}" dt="2023-06-11T15:02:38.251" v="6243"/>
          <ac:spMkLst>
            <pc:docMk/>
            <pc:sldMk cId="23890977" sldId="273"/>
            <ac:spMk id="10" creationId="{9D804416-0EAA-044F-3563-3B1CFC259F78}"/>
          </ac:spMkLst>
        </pc:spChg>
        <pc:spChg chg="del">
          <ac:chgData name="Gustavo Moura" userId="7b2cd69841026583" providerId="LiveId" clId="{514CE0D4-9987-F44D-96F2-F14E78DB9C9F}" dt="2023-06-11T15:02:37.686" v="6242" actId="478"/>
          <ac:spMkLst>
            <pc:docMk/>
            <pc:sldMk cId="23890977" sldId="273"/>
            <ac:spMk id="31" creationId="{8598C0DD-5FD0-CBEE-E5C0-7369A25EE7AD}"/>
          </ac:spMkLst>
        </pc:spChg>
        <pc:picChg chg="del">
          <ac:chgData name="Gustavo Moura" userId="7b2cd69841026583" providerId="LiveId" clId="{514CE0D4-9987-F44D-96F2-F14E78DB9C9F}" dt="2023-06-11T12:49:25.336" v="5445" actId="478"/>
          <ac:picMkLst>
            <pc:docMk/>
            <pc:sldMk cId="23890977" sldId="273"/>
            <ac:picMk id="7169" creationId="{A2BDDD04-923B-3EFE-3019-D6BC6CE57C8A}"/>
          </ac:picMkLst>
        </pc:picChg>
        <pc:picChg chg="add mod">
          <ac:chgData name="Gustavo Moura" userId="7b2cd69841026583" providerId="LiveId" clId="{514CE0D4-9987-F44D-96F2-F14E78DB9C9F}" dt="2023-06-11T12:55:05.744" v="5542" actId="1076"/>
          <ac:picMkLst>
            <pc:docMk/>
            <pc:sldMk cId="23890977" sldId="273"/>
            <ac:picMk id="10241" creationId="{B5A1DF36-B607-E922-660C-1D79242DC979}"/>
          </ac:picMkLst>
        </pc:picChg>
      </pc:sldChg>
      <pc:sldChg chg="addSp delSp modSp add del mod">
        <pc:chgData name="Gustavo Moura" userId="7b2cd69841026583" providerId="LiveId" clId="{514CE0D4-9987-F44D-96F2-F14E78DB9C9F}" dt="2023-06-11T12:38:02.341" v="5125" actId="2696"/>
        <pc:sldMkLst>
          <pc:docMk/>
          <pc:sldMk cId="3049019071" sldId="273"/>
        </pc:sldMkLst>
        <pc:spChg chg="add del">
          <ac:chgData name="Gustavo Moura" userId="7b2cd69841026583" providerId="LiveId" clId="{514CE0D4-9987-F44D-96F2-F14E78DB9C9F}" dt="2023-06-11T12:37:53.191" v="5122" actId="478"/>
          <ac:spMkLst>
            <pc:docMk/>
            <pc:sldMk cId="3049019071" sldId="273"/>
            <ac:spMk id="3" creationId="{9742D7E2-CD27-5899-A0A4-5DBF8840496D}"/>
          </ac:spMkLst>
        </pc:spChg>
        <pc:spChg chg="mod">
          <ac:chgData name="Gustavo Moura" userId="7b2cd69841026583" providerId="LiveId" clId="{514CE0D4-9987-F44D-96F2-F14E78DB9C9F}" dt="2023-06-11T12:37:48.846" v="5110" actId="207"/>
          <ac:spMkLst>
            <pc:docMk/>
            <pc:sldMk cId="3049019071" sldId="273"/>
            <ac:spMk id="4" creationId="{D8133437-8772-11B4-FA59-1254F99C9BA9}"/>
          </ac:spMkLst>
        </pc:spChg>
        <pc:spChg chg="add del mod">
          <ac:chgData name="Gustavo Moura" userId="7b2cd69841026583" providerId="LiveId" clId="{514CE0D4-9987-F44D-96F2-F14E78DB9C9F}" dt="2023-06-11T12:37:52.690" v="5121"/>
          <ac:spMkLst>
            <pc:docMk/>
            <pc:sldMk cId="3049019071" sldId="273"/>
            <ac:spMk id="6" creationId="{42D0CCF0-A12C-ADB2-C8B0-47DA8E70C1AC}"/>
          </ac:spMkLst>
        </pc:spChg>
        <pc:spChg chg="del">
          <ac:chgData name="Gustavo Moura" userId="7b2cd69841026583" providerId="LiveId" clId="{514CE0D4-9987-F44D-96F2-F14E78DB9C9F}" dt="2023-06-11T12:36:19.021" v="4877" actId="478"/>
          <ac:spMkLst>
            <pc:docMk/>
            <pc:sldMk cId="3049019071" sldId="273"/>
            <ac:spMk id="8" creationId="{233FEC52-D65A-F7C4-8200-009882E0EE2F}"/>
          </ac:spMkLst>
        </pc:spChg>
        <pc:spChg chg="add del mod">
          <ac:chgData name="Gustavo Moura" userId="7b2cd69841026583" providerId="LiveId" clId="{514CE0D4-9987-F44D-96F2-F14E78DB9C9F}" dt="2023-06-11T12:37:52.690" v="5121"/>
          <ac:spMkLst>
            <pc:docMk/>
            <pc:sldMk cId="3049019071" sldId="273"/>
            <ac:spMk id="9" creationId="{8705AAE0-CB35-F473-6920-80F16CD974E4}"/>
          </ac:spMkLst>
        </pc:spChg>
      </pc:sldChg>
      <pc:sldChg chg="addSp modSp add del mod">
        <pc:chgData name="Gustavo Moura" userId="7b2cd69841026583" providerId="LiveId" clId="{514CE0D4-9987-F44D-96F2-F14E78DB9C9F}" dt="2023-06-11T12:40:51.638" v="5285" actId="2696"/>
        <pc:sldMkLst>
          <pc:docMk/>
          <pc:sldMk cId="3208858861" sldId="273"/>
        </pc:sldMkLst>
        <pc:spChg chg="mod">
          <ac:chgData name="Gustavo Moura" userId="7b2cd69841026583" providerId="LiveId" clId="{514CE0D4-9987-F44D-96F2-F14E78DB9C9F}" dt="2023-06-11T12:38:39.549" v="5178" actId="20577"/>
          <ac:spMkLst>
            <pc:docMk/>
            <pc:sldMk cId="3208858861" sldId="273"/>
            <ac:spMk id="3" creationId="{9742D7E2-CD27-5899-A0A4-5DBF8840496D}"/>
          </ac:spMkLst>
        </pc:spChg>
        <pc:spChg chg="add mod">
          <ac:chgData name="Gustavo Moura" userId="7b2cd69841026583" providerId="LiveId" clId="{514CE0D4-9987-F44D-96F2-F14E78DB9C9F}" dt="2023-06-11T12:40:03.761" v="5211" actId="120"/>
          <ac:spMkLst>
            <pc:docMk/>
            <pc:sldMk cId="3208858861" sldId="273"/>
            <ac:spMk id="6" creationId="{EA59E232-728C-7B99-FBD2-6E95C9B59098}"/>
          </ac:spMkLst>
        </pc:spChg>
      </pc:sldChg>
      <pc:sldChg chg="modSp add del mod">
        <pc:chgData name="Gustavo Moura" userId="7b2cd69841026583" providerId="LiveId" clId="{514CE0D4-9987-F44D-96F2-F14E78DB9C9F}" dt="2023-06-11T12:38:32.559" v="5154" actId="2696"/>
        <pc:sldMkLst>
          <pc:docMk/>
          <pc:sldMk cId="3627356100" sldId="273"/>
        </pc:sldMkLst>
        <pc:spChg chg="mod">
          <ac:chgData name="Gustavo Moura" userId="7b2cd69841026583" providerId="LiveId" clId="{514CE0D4-9987-F44D-96F2-F14E78DB9C9F}" dt="2023-06-11T12:38:24.296" v="5153" actId="404"/>
          <ac:spMkLst>
            <pc:docMk/>
            <pc:sldMk cId="3627356100" sldId="273"/>
            <ac:spMk id="3" creationId="{9742D7E2-CD27-5899-A0A4-5DBF8840496D}"/>
          </ac:spMkLst>
        </pc:spChg>
        <pc:spChg chg="mod">
          <ac:chgData name="Gustavo Moura" userId="7b2cd69841026583" providerId="LiveId" clId="{514CE0D4-9987-F44D-96F2-F14E78DB9C9F}" dt="2023-06-11T12:38:14.755" v="5149" actId="20577"/>
          <ac:spMkLst>
            <pc:docMk/>
            <pc:sldMk cId="3627356100" sldId="273"/>
            <ac:spMk id="10" creationId="{DAAE6A1C-55D9-CD84-CF6A-E0C897AA27B1}"/>
          </ac:spMkLst>
        </pc:spChg>
      </pc:sldChg>
      <pc:sldChg chg="addSp delSp modSp add mod">
        <pc:chgData name="Gustavo Moura" userId="7b2cd69841026583" providerId="LiveId" clId="{514CE0D4-9987-F44D-96F2-F14E78DB9C9F}" dt="2023-06-11T13:59:48.055" v="6119" actId="14100"/>
        <pc:sldMkLst>
          <pc:docMk/>
          <pc:sldMk cId="922091401" sldId="274"/>
        </pc:sldMkLst>
        <pc:spChg chg="mod">
          <ac:chgData name="Gustavo Moura" userId="7b2cd69841026583" providerId="LiveId" clId="{514CE0D4-9987-F44D-96F2-F14E78DB9C9F}" dt="2023-06-11T13:38:13.703" v="5758" actId="20577"/>
          <ac:spMkLst>
            <pc:docMk/>
            <pc:sldMk cId="922091401" sldId="274"/>
            <ac:spMk id="3" creationId="{9742D7E2-CD27-5899-A0A4-5DBF8840496D}"/>
          </ac:spMkLst>
        </pc:spChg>
        <pc:spChg chg="mod">
          <ac:chgData name="Gustavo Moura" userId="7b2cd69841026583" providerId="LiveId" clId="{514CE0D4-9987-F44D-96F2-F14E78DB9C9F}" dt="2023-06-11T13:44:33.462" v="6066" actId="1076"/>
          <ac:spMkLst>
            <pc:docMk/>
            <pc:sldMk cId="922091401" sldId="274"/>
            <ac:spMk id="4" creationId="{48B99E58-C48B-E347-7FA2-C17DA93C725F}"/>
          </ac:spMkLst>
        </pc:spChg>
        <pc:spChg chg="add del mod">
          <ac:chgData name="Gustavo Moura" userId="7b2cd69841026583" providerId="LiveId" clId="{514CE0D4-9987-F44D-96F2-F14E78DB9C9F}" dt="2023-06-11T13:35:42.633" v="5699" actId="478"/>
          <ac:spMkLst>
            <pc:docMk/>
            <pc:sldMk cId="922091401" sldId="274"/>
            <ac:spMk id="6" creationId="{EB7A8515-900E-200B-FD82-C137870FDA4D}"/>
          </ac:spMkLst>
        </pc:spChg>
        <pc:spChg chg="mod">
          <ac:chgData name="Gustavo Moura" userId="7b2cd69841026583" providerId="LiveId" clId="{514CE0D4-9987-F44D-96F2-F14E78DB9C9F}" dt="2023-06-11T13:59:48.055" v="6119" actId="14100"/>
          <ac:spMkLst>
            <pc:docMk/>
            <pc:sldMk cId="922091401" sldId="274"/>
            <ac:spMk id="8" creationId="{233FEC52-D65A-F7C4-8200-009882E0EE2F}"/>
          </ac:spMkLst>
        </pc:spChg>
        <pc:spChg chg="del">
          <ac:chgData name="Gustavo Moura" userId="7b2cd69841026583" providerId="LiveId" clId="{514CE0D4-9987-F44D-96F2-F14E78DB9C9F}" dt="2023-06-11T13:35:56.248" v="5702" actId="478"/>
          <ac:spMkLst>
            <pc:docMk/>
            <pc:sldMk cId="922091401" sldId="274"/>
            <ac:spMk id="9" creationId="{984A47A2-BCEA-5083-D364-44A737B319D0}"/>
          </ac:spMkLst>
        </pc:spChg>
        <pc:spChg chg="add mod">
          <ac:chgData name="Gustavo Moura" userId="7b2cd69841026583" providerId="LiveId" clId="{514CE0D4-9987-F44D-96F2-F14E78DB9C9F}" dt="2023-06-11T13:40:28.564" v="5799" actId="1076"/>
          <ac:spMkLst>
            <pc:docMk/>
            <pc:sldMk cId="922091401" sldId="274"/>
            <ac:spMk id="10" creationId="{127861D9-A642-D176-DB86-2D6F1D4D4FD1}"/>
          </ac:spMkLst>
        </pc:spChg>
        <pc:spChg chg="add mod">
          <ac:chgData name="Gustavo Moura" userId="7b2cd69841026583" providerId="LiveId" clId="{514CE0D4-9987-F44D-96F2-F14E78DB9C9F}" dt="2023-06-11T13:44:23.057" v="6064" actId="113"/>
          <ac:spMkLst>
            <pc:docMk/>
            <pc:sldMk cId="922091401" sldId="274"/>
            <ac:spMk id="13" creationId="{6035F19D-8DDE-01E2-13E7-6C1150EF61BD}"/>
          </ac:spMkLst>
        </pc:spChg>
        <pc:spChg chg="del">
          <ac:chgData name="Gustavo Moura" userId="7b2cd69841026583" providerId="LiveId" clId="{514CE0D4-9987-F44D-96F2-F14E78DB9C9F}" dt="2023-06-11T13:37:16.259" v="5721" actId="478"/>
          <ac:spMkLst>
            <pc:docMk/>
            <pc:sldMk cId="922091401" sldId="274"/>
            <ac:spMk id="31" creationId="{8598C0DD-5FD0-CBEE-E5C0-7369A25EE7AD}"/>
          </ac:spMkLst>
        </pc:spChg>
        <pc:picChg chg="add del mod">
          <ac:chgData name="Gustavo Moura" userId="7b2cd69841026583" providerId="LiveId" clId="{514CE0D4-9987-F44D-96F2-F14E78DB9C9F}" dt="2023-06-11T13:41:50.995" v="6031" actId="478"/>
          <ac:picMkLst>
            <pc:docMk/>
            <pc:sldMk cId="922091401" sldId="274"/>
            <ac:picMk id="11" creationId="{6F50638F-DCB2-174F-E25A-7A94D5E7F5B1}"/>
          </ac:picMkLst>
        </pc:picChg>
        <pc:picChg chg="del mod">
          <ac:chgData name="Gustavo Moura" userId="7b2cd69841026583" providerId="LiveId" clId="{514CE0D4-9987-F44D-96F2-F14E78DB9C9F}" dt="2023-06-11T13:35:32.520" v="5695" actId="478"/>
          <ac:picMkLst>
            <pc:docMk/>
            <pc:sldMk cId="922091401" sldId="274"/>
            <ac:picMk id="10241" creationId="{B5A1DF36-B607-E922-660C-1D79242DC979}"/>
          </ac:picMkLst>
        </pc:picChg>
        <pc:picChg chg="add mod">
          <ac:chgData name="Gustavo Moura" userId="7b2cd69841026583" providerId="LiveId" clId="{514CE0D4-9987-F44D-96F2-F14E78DB9C9F}" dt="2023-06-11T13:43:57.637" v="6058" actId="14100"/>
          <ac:picMkLst>
            <pc:docMk/>
            <pc:sldMk cId="922091401" sldId="274"/>
            <ac:picMk id="11265" creationId="{DA77EBE5-0590-A925-6C76-94B62BD69634}"/>
          </ac:picMkLst>
        </pc:picChg>
      </pc:sldChg>
      <pc:sldChg chg="add del">
        <pc:chgData name="Gustavo Moura" userId="7b2cd69841026583" providerId="LiveId" clId="{514CE0D4-9987-F44D-96F2-F14E78DB9C9F}" dt="2023-06-11T13:23:44.063" v="5545"/>
        <pc:sldMkLst>
          <pc:docMk/>
          <pc:sldMk cId="571189492" sldId="275"/>
        </pc:sldMkLst>
      </pc:sldChg>
      <pc:sldChg chg="addSp delSp modSp add del mod">
        <pc:chgData name="Gustavo Moura" userId="7b2cd69841026583" providerId="LiveId" clId="{514CE0D4-9987-F44D-96F2-F14E78DB9C9F}" dt="2023-06-11T13:56:56.735" v="6075" actId="2696"/>
        <pc:sldMkLst>
          <pc:docMk/>
          <pc:sldMk cId="793004588" sldId="275"/>
        </pc:sldMkLst>
        <pc:spChg chg="add del">
          <ac:chgData name="Gustavo Moura" userId="7b2cd69841026583" providerId="LiveId" clId="{514CE0D4-9987-F44D-96F2-F14E78DB9C9F}" dt="2023-06-11T13:56:55.120" v="6074" actId="478"/>
          <ac:spMkLst>
            <pc:docMk/>
            <pc:sldMk cId="793004588" sldId="275"/>
            <ac:spMk id="3" creationId="{9742D7E2-CD27-5899-A0A4-5DBF8840496D}"/>
          </ac:spMkLst>
        </pc:spChg>
        <pc:spChg chg="del">
          <ac:chgData name="Gustavo Moura" userId="7b2cd69841026583" providerId="LiveId" clId="{514CE0D4-9987-F44D-96F2-F14E78DB9C9F}" dt="2023-06-11T13:56:46.241" v="6070" actId="478"/>
          <ac:spMkLst>
            <pc:docMk/>
            <pc:sldMk cId="793004588" sldId="275"/>
            <ac:spMk id="13" creationId="{6035F19D-8DDE-01E2-13E7-6C1150EF61BD}"/>
          </ac:spMkLst>
        </pc:spChg>
        <pc:picChg chg="del">
          <ac:chgData name="Gustavo Moura" userId="7b2cd69841026583" providerId="LiveId" clId="{514CE0D4-9987-F44D-96F2-F14E78DB9C9F}" dt="2023-06-11T13:56:43.353" v="6068" actId="478"/>
          <ac:picMkLst>
            <pc:docMk/>
            <pc:sldMk cId="793004588" sldId="275"/>
            <ac:picMk id="11265" creationId="{DA77EBE5-0590-A925-6C76-94B62BD69634}"/>
          </ac:picMkLst>
        </pc:picChg>
        <pc:picChg chg="add mod">
          <ac:chgData name="Gustavo Moura" userId="7b2cd69841026583" providerId="LiveId" clId="{514CE0D4-9987-F44D-96F2-F14E78DB9C9F}" dt="2023-06-11T13:56:54.670" v="6073" actId="1076"/>
          <ac:picMkLst>
            <pc:docMk/>
            <pc:sldMk cId="793004588" sldId="275"/>
            <ac:picMk id="13314" creationId="{3AE62317-7E45-0784-A51F-2DA96D315BBD}"/>
          </ac:picMkLst>
        </pc:picChg>
      </pc:sldChg>
      <pc:sldChg chg="addSp delSp modSp add mod">
        <pc:chgData name="Gustavo Moura" userId="7b2cd69841026583" providerId="LiveId" clId="{514CE0D4-9987-F44D-96F2-F14E78DB9C9F}" dt="2023-06-11T15:04:22.803" v="6274" actId="1035"/>
        <pc:sldMkLst>
          <pc:docMk/>
          <pc:sldMk cId="3495814380" sldId="275"/>
        </pc:sldMkLst>
        <pc:spChg chg="del">
          <ac:chgData name="Gustavo Moura" userId="7b2cd69841026583" providerId="LiveId" clId="{514CE0D4-9987-F44D-96F2-F14E78DB9C9F}" dt="2023-06-11T15:02:47.618" v="6244" actId="478"/>
          <ac:spMkLst>
            <pc:docMk/>
            <pc:sldMk cId="3495814380" sldId="275"/>
            <ac:spMk id="3" creationId="{9742D7E2-CD27-5899-A0A4-5DBF8840496D}"/>
          </ac:spMkLst>
        </pc:spChg>
        <pc:spChg chg="del">
          <ac:chgData name="Gustavo Moura" userId="7b2cd69841026583" providerId="LiveId" clId="{514CE0D4-9987-F44D-96F2-F14E78DB9C9F}" dt="2023-06-11T13:57:16.265" v="6081" actId="478"/>
          <ac:spMkLst>
            <pc:docMk/>
            <pc:sldMk cId="3495814380" sldId="275"/>
            <ac:spMk id="4" creationId="{48B99E58-C48B-E347-7FA2-C17DA93C725F}"/>
          </ac:spMkLst>
        </pc:spChg>
        <pc:spChg chg="add del mod">
          <ac:chgData name="Gustavo Moura" userId="7b2cd69841026583" providerId="LiveId" clId="{514CE0D4-9987-F44D-96F2-F14E78DB9C9F}" dt="2023-06-11T13:57:19.291" v="6082" actId="478"/>
          <ac:spMkLst>
            <pc:docMk/>
            <pc:sldMk cId="3495814380" sldId="275"/>
            <ac:spMk id="10" creationId="{D8BE084B-6E56-B9F0-D6E8-D80F4A490AD9}"/>
          </ac:spMkLst>
        </pc:spChg>
        <pc:spChg chg="add del mod">
          <ac:chgData name="Gustavo Moura" userId="7b2cd69841026583" providerId="LiveId" clId="{514CE0D4-9987-F44D-96F2-F14E78DB9C9F}" dt="2023-06-11T15:03:02.885" v="6253" actId="478"/>
          <ac:spMkLst>
            <pc:docMk/>
            <pc:sldMk cId="3495814380" sldId="275"/>
            <ac:spMk id="11" creationId="{3AC9338C-05DF-8A75-8459-D8113C997E46}"/>
          </ac:spMkLst>
        </pc:spChg>
        <pc:spChg chg="add del mod">
          <ac:chgData name="Gustavo Moura" userId="7b2cd69841026583" providerId="LiveId" clId="{514CE0D4-9987-F44D-96F2-F14E78DB9C9F}" dt="2023-06-11T15:03:06.546" v="6254" actId="478"/>
          <ac:spMkLst>
            <pc:docMk/>
            <pc:sldMk cId="3495814380" sldId="275"/>
            <ac:spMk id="12" creationId="{D598992C-AA52-18CF-F647-1876C0F16AB5}"/>
          </ac:spMkLst>
        </pc:spChg>
        <pc:spChg chg="mod">
          <ac:chgData name="Gustavo Moura" userId="7b2cd69841026583" providerId="LiveId" clId="{514CE0D4-9987-F44D-96F2-F14E78DB9C9F}" dt="2023-06-11T15:04:22.803" v="6274" actId="1035"/>
          <ac:spMkLst>
            <pc:docMk/>
            <pc:sldMk cId="3495814380" sldId="275"/>
            <ac:spMk id="31" creationId="{8598C0DD-5FD0-CBEE-E5C0-7369A25EE7AD}"/>
          </ac:spMkLst>
        </pc:spChg>
        <pc:picChg chg="del">
          <ac:chgData name="Gustavo Moura" userId="7b2cd69841026583" providerId="LiveId" clId="{514CE0D4-9987-F44D-96F2-F14E78DB9C9F}" dt="2023-06-11T13:57:03.641" v="6077" actId="478"/>
          <ac:picMkLst>
            <pc:docMk/>
            <pc:sldMk cId="3495814380" sldId="275"/>
            <ac:picMk id="10241" creationId="{B5A1DF36-B607-E922-660C-1D79242DC979}"/>
          </ac:picMkLst>
        </pc:picChg>
        <pc:picChg chg="add mod">
          <ac:chgData name="Gustavo Moura" userId="7b2cd69841026583" providerId="LiveId" clId="{514CE0D4-9987-F44D-96F2-F14E78DB9C9F}" dt="2023-06-11T15:03:16.759" v="6258" actId="167"/>
          <ac:picMkLst>
            <pc:docMk/>
            <pc:sldMk cId="3495814380" sldId="275"/>
            <ac:picMk id="14338" creationId="{A9D62F10-C738-D393-DBAE-1EABEE7F1DED}"/>
          </ac:picMkLst>
        </pc:picChg>
      </pc:sldChg>
      <pc:sldChg chg="addSp delSp modSp add mod">
        <pc:chgData name="Gustavo Moura" userId="7b2cd69841026583" providerId="LiveId" clId="{514CE0D4-9987-F44D-96F2-F14E78DB9C9F}" dt="2023-06-11T15:04:28.631" v="6277" actId="1035"/>
        <pc:sldMkLst>
          <pc:docMk/>
          <pc:sldMk cId="582435196" sldId="276"/>
        </pc:sldMkLst>
        <pc:spChg chg="del">
          <ac:chgData name="Gustavo Moura" userId="7b2cd69841026583" providerId="LiveId" clId="{514CE0D4-9987-F44D-96F2-F14E78DB9C9F}" dt="2023-06-11T15:03:39.036" v="6261" actId="478"/>
          <ac:spMkLst>
            <pc:docMk/>
            <pc:sldMk cId="582435196" sldId="276"/>
            <ac:spMk id="3" creationId="{9742D7E2-CD27-5899-A0A4-5DBF8840496D}"/>
          </ac:spMkLst>
        </pc:spChg>
        <pc:spChg chg="add del mod">
          <ac:chgData name="Gustavo Moura" userId="7b2cd69841026583" providerId="LiveId" clId="{514CE0D4-9987-F44D-96F2-F14E78DB9C9F}" dt="2023-06-11T15:03:36.711" v="6260" actId="478"/>
          <ac:spMkLst>
            <pc:docMk/>
            <pc:sldMk cId="582435196" sldId="276"/>
            <ac:spMk id="4" creationId="{17E23D98-44B9-7799-3346-740A400D8A3C}"/>
          </ac:spMkLst>
        </pc:spChg>
        <pc:spChg chg="add mod">
          <ac:chgData name="Gustavo Moura" userId="7b2cd69841026583" providerId="LiveId" clId="{514CE0D4-9987-F44D-96F2-F14E78DB9C9F}" dt="2023-06-11T15:04:28.631" v="6277" actId="1035"/>
          <ac:spMkLst>
            <pc:docMk/>
            <pc:sldMk cId="582435196" sldId="276"/>
            <ac:spMk id="6" creationId="{6D7F076C-97CE-232F-2849-E11F9B63A737}"/>
          </ac:spMkLst>
        </pc:spChg>
        <pc:spChg chg="add mod">
          <ac:chgData name="Gustavo Moura" userId="7b2cd69841026583" providerId="LiveId" clId="{514CE0D4-9987-F44D-96F2-F14E78DB9C9F}" dt="2023-06-11T15:03:39.464" v="6262"/>
          <ac:spMkLst>
            <pc:docMk/>
            <pc:sldMk cId="582435196" sldId="276"/>
            <ac:spMk id="10" creationId="{3A75A622-CFED-5766-D3A0-F5EAA23893CA}"/>
          </ac:spMkLst>
        </pc:spChg>
        <pc:spChg chg="del">
          <ac:chgData name="Gustavo Moura" userId="7b2cd69841026583" providerId="LiveId" clId="{514CE0D4-9987-F44D-96F2-F14E78DB9C9F}" dt="2023-06-11T13:58:06.924" v="6092" actId="478"/>
          <ac:spMkLst>
            <pc:docMk/>
            <pc:sldMk cId="582435196" sldId="276"/>
            <ac:spMk id="31" creationId="{8598C0DD-5FD0-CBEE-E5C0-7369A25EE7AD}"/>
          </ac:spMkLst>
        </pc:spChg>
        <pc:picChg chg="del">
          <ac:chgData name="Gustavo Moura" userId="7b2cd69841026583" providerId="LiveId" clId="{514CE0D4-9987-F44D-96F2-F14E78DB9C9F}" dt="2023-06-11T13:57:50.179" v="6088" actId="478"/>
          <ac:picMkLst>
            <pc:docMk/>
            <pc:sldMk cId="582435196" sldId="276"/>
            <ac:picMk id="14338" creationId="{A9D62F10-C738-D393-DBAE-1EABEE7F1DED}"/>
          </ac:picMkLst>
        </pc:picChg>
        <pc:picChg chg="add mod">
          <ac:chgData name="Gustavo Moura" userId="7b2cd69841026583" providerId="LiveId" clId="{514CE0D4-9987-F44D-96F2-F14E78DB9C9F}" dt="2023-06-11T15:04:14.471" v="6270" actId="1076"/>
          <ac:picMkLst>
            <pc:docMk/>
            <pc:sldMk cId="582435196" sldId="276"/>
            <ac:picMk id="15362" creationId="{E08B7858-96FC-5C32-CADD-D5FF87EBC500}"/>
          </ac:picMkLst>
        </pc:picChg>
      </pc:sldChg>
      <pc:sldChg chg="new del">
        <pc:chgData name="Gustavo Moura" userId="7b2cd69841026583" providerId="LiveId" clId="{514CE0D4-9987-F44D-96F2-F14E78DB9C9F}" dt="2023-06-11T14:32:56.195" v="6121" actId="680"/>
        <pc:sldMkLst>
          <pc:docMk/>
          <pc:sldMk cId="1833148262" sldId="277"/>
        </pc:sldMkLst>
      </pc:sldChg>
      <pc:sldChg chg="addSp delSp modSp add mod ord">
        <pc:chgData name="Gustavo Moura" userId="7b2cd69841026583" providerId="LiveId" clId="{514CE0D4-9987-F44D-96F2-F14E78DB9C9F}" dt="2023-06-11T14:35:59.243" v="6193" actId="20577"/>
        <pc:sldMkLst>
          <pc:docMk/>
          <pc:sldMk cId="1933033952" sldId="277"/>
        </pc:sldMkLst>
        <pc:spChg chg="mod">
          <ac:chgData name="Gustavo Moura" userId="7b2cd69841026583" providerId="LiveId" clId="{514CE0D4-9987-F44D-96F2-F14E78DB9C9F}" dt="2023-06-11T14:33:13.579" v="6146" actId="20577"/>
          <ac:spMkLst>
            <pc:docMk/>
            <pc:sldMk cId="1933033952" sldId="277"/>
            <ac:spMk id="3" creationId="{9742D7E2-CD27-5899-A0A4-5DBF8840496D}"/>
          </ac:spMkLst>
        </pc:spChg>
        <pc:spChg chg="add mod">
          <ac:chgData name="Gustavo Moura" userId="7b2cd69841026583" providerId="LiveId" clId="{514CE0D4-9987-F44D-96F2-F14E78DB9C9F}" dt="2023-06-11T14:35:59.243" v="6193" actId="20577"/>
          <ac:spMkLst>
            <pc:docMk/>
            <pc:sldMk cId="1933033952" sldId="277"/>
            <ac:spMk id="6" creationId="{6DA57E0D-7C54-6327-349C-5A8CBA608301}"/>
          </ac:spMkLst>
        </pc:spChg>
        <pc:spChg chg="mod">
          <ac:chgData name="Gustavo Moura" userId="7b2cd69841026583" providerId="LiveId" clId="{514CE0D4-9987-F44D-96F2-F14E78DB9C9F}" dt="2023-06-11T14:34:45.951" v="6185"/>
          <ac:spMkLst>
            <pc:docMk/>
            <pc:sldMk cId="1933033952" sldId="277"/>
            <ac:spMk id="12" creationId="{6017D57E-3860-402C-1202-C03944DB2843}"/>
          </ac:spMkLst>
        </pc:spChg>
        <pc:spChg chg="del mod">
          <ac:chgData name="Gustavo Moura" userId="7b2cd69841026583" providerId="LiveId" clId="{514CE0D4-9987-F44D-96F2-F14E78DB9C9F}" dt="2023-06-11T14:33:18.625" v="6149" actId="478"/>
          <ac:spMkLst>
            <pc:docMk/>
            <pc:sldMk cId="1933033952" sldId="277"/>
            <ac:spMk id="31" creationId="{8598C0DD-5FD0-CBEE-E5C0-7369A25EE7AD}"/>
          </ac:spMkLst>
        </pc:spChg>
        <pc:grpChg chg="add del mod">
          <ac:chgData name="Gustavo Moura" userId="7b2cd69841026583" providerId="LiveId" clId="{514CE0D4-9987-F44D-96F2-F14E78DB9C9F}" dt="2023-06-11T14:34:57.127" v="6188" actId="478"/>
          <ac:grpSpMkLst>
            <pc:docMk/>
            <pc:sldMk cId="1933033952" sldId="277"/>
            <ac:grpSpMk id="10" creationId="{713BD1AD-67FA-65ED-4FA4-0E4901E3708C}"/>
          </ac:grpSpMkLst>
        </pc:grpChg>
        <pc:picChg chg="mod">
          <ac:chgData name="Gustavo Moura" userId="7b2cd69841026583" providerId="LiveId" clId="{514CE0D4-9987-F44D-96F2-F14E78DB9C9F}" dt="2023-06-11T14:34:45.951" v="6185"/>
          <ac:picMkLst>
            <pc:docMk/>
            <pc:sldMk cId="1933033952" sldId="277"/>
            <ac:picMk id="11" creationId="{A0858CD1-4E2A-C58F-6233-9D15FE62F285}"/>
          </ac:picMkLst>
        </pc:picChg>
        <pc:picChg chg="del">
          <ac:chgData name="Gustavo Moura" userId="7b2cd69841026583" providerId="LiveId" clId="{514CE0D4-9987-F44D-96F2-F14E78DB9C9F}" dt="2023-06-11T14:33:15.735" v="6147" actId="478"/>
          <ac:picMkLst>
            <pc:docMk/>
            <pc:sldMk cId="1933033952" sldId="277"/>
            <ac:picMk id="14338" creationId="{A9D62F10-C738-D393-DBAE-1EABEE7F1DED}"/>
          </ac:picMkLst>
        </pc:picChg>
      </pc:sldChg>
      <pc:sldChg chg="add del">
        <pc:chgData name="Gustavo Moura" userId="7b2cd69841026583" providerId="LiveId" clId="{514CE0D4-9987-F44D-96F2-F14E78DB9C9F}" dt="2023-06-11T14:33:23.391" v="6151"/>
        <pc:sldMkLst>
          <pc:docMk/>
          <pc:sldMk cId="99439794" sldId="278"/>
        </pc:sldMkLst>
      </pc:sldChg>
      <pc:sldChg chg="addSp delSp modSp add del">
        <pc:chgData name="Gustavo Moura" userId="7b2cd69841026583" providerId="LiveId" clId="{514CE0D4-9987-F44D-96F2-F14E78DB9C9F}" dt="2023-06-12T17:30:55.426" v="8699" actId="2696"/>
        <pc:sldMkLst>
          <pc:docMk/>
          <pc:sldMk cId="2543351700" sldId="278"/>
        </pc:sldMkLst>
        <pc:picChg chg="add mod">
          <ac:chgData name="Gustavo Moura" userId="7b2cd69841026583" providerId="LiveId" clId="{514CE0D4-9987-F44D-96F2-F14E78DB9C9F}" dt="2023-06-11T15:04:55.906" v="6283" actId="1076"/>
          <ac:picMkLst>
            <pc:docMk/>
            <pc:sldMk cId="2543351700" sldId="278"/>
            <ac:picMk id="3" creationId="{CDC1EBD9-E1E7-7EE1-AB1D-BA78A3155F38}"/>
          </ac:picMkLst>
        </pc:picChg>
        <pc:picChg chg="del">
          <ac:chgData name="Gustavo Moura" userId="7b2cd69841026583" providerId="LiveId" clId="{514CE0D4-9987-F44D-96F2-F14E78DB9C9F}" dt="2023-06-11T15:04:45.744" v="6281" actId="478"/>
          <ac:picMkLst>
            <pc:docMk/>
            <pc:sldMk cId="2543351700" sldId="278"/>
            <ac:picMk id="15362" creationId="{E08B7858-96FC-5C32-CADD-D5FF87EBC500}"/>
          </ac:picMkLst>
        </pc:picChg>
      </pc:sldChg>
      <pc:sldChg chg="modSp add">
        <pc:chgData name="Gustavo Moura" userId="7b2cd69841026583" providerId="LiveId" clId="{514CE0D4-9987-F44D-96F2-F14E78DB9C9F}" dt="2023-06-11T22:08:07.453" v="8698" actId="14100"/>
        <pc:sldMkLst>
          <pc:docMk/>
          <pc:sldMk cId="1730266297" sldId="279"/>
        </pc:sldMkLst>
        <pc:picChg chg="mod">
          <ac:chgData name="Gustavo Moura" userId="7b2cd69841026583" providerId="LiveId" clId="{514CE0D4-9987-F44D-96F2-F14E78DB9C9F}" dt="2023-06-11T22:08:07.453" v="8698" actId="14100"/>
          <ac:picMkLst>
            <pc:docMk/>
            <pc:sldMk cId="1730266297" sldId="279"/>
            <ac:picMk id="7169" creationId="{A2BDDD04-923B-3EFE-3019-D6BC6CE57C8A}"/>
          </ac:picMkLst>
        </pc:picChg>
      </pc:sldChg>
      <pc:sldChg chg="addSp modSp add del mod">
        <pc:chgData name="Gustavo Moura" userId="7b2cd69841026583" providerId="LiveId" clId="{514CE0D4-9987-F44D-96F2-F14E78DB9C9F}" dt="2023-06-11T15:27:20.156" v="6290" actId="2696"/>
        <pc:sldMkLst>
          <pc:docMk/>
          <pc:sldMk cId="3825595347" sldId="279"/>
        </pc:sldMkLst>
        <pc:picChg chg="add mod">
          <ac:chgData name="Gustavo Moura" userId="7b2cd69841026583" providerId="LiveId" clId="{514CE0D4-9987-F44D-96F2-F14E78DB9C9F}" dt="2023-06-11T15:27:16.252" v="6289" actId="1076"/>
          <ac:picMkLst>
            <pc:docMk/>
            <pc:sldMk cId="3825595347" sldId="279"/>
            <ac:picMk id="6" creationId="{10937632-3361-B373-B0BA-17222DE05573}"/>
          </ac:picMkLst>
        </pc:picChg>
      </pc:sldChg>
      <pc:sldChg chg="addSp delSp modSp add mod">
        <pc:chgData name="Gustavo Moura" userId="7b2cd69841026583" providerId="LiveId" clId="{514CE0D4-9987-F44D-96F2-F14E78DB9C9F}" dt="2023-06-11T15:38:17.627" v="6384" actId="478"/>
        <pc:sldMkLst>
          <pc:docMk/>
          <pc:sldMk cId="119687258" sldId="280"/>
        </pc:sldMkLst>
        <pc:spChg chg="del">
          <ac:chgData name="Gustavo Moura" userId="7b2cd69841026583" providerId="LiveId" clId="{514CE0D4-9987-F44D-96F2-F14E78DB9C9F}" dt="2023-06-11T15:33:14.931" v="6335" actId="478"/>
          <ac:spMkLst>
            <pc:docMk/>
            <pc:sldMk cId="119687258" sldId="280"/>
            <ac:spMk id="3" creationId="{9742D7E2-CD27-5899-A0A4-5DBF8840496D}"/>
          </ac:spMkLst>
        </pc:spChg>
        <pc:spChg chg="mod">
          <ac:chgData name="Gustavo Moura" userId="7b2cd69841026583" providerId="LiveId" clId="{514CE0D4-9987-F44D-96F2-F14E78DB9C9F}" dt="2023-06-11T15:38:08.116" v="6383" actId="14100"/>
          <ac:spMkLst>
            <pc:docMk/>
            <pc:sldMk cId="119687258" sldId="280"/>
            <ac:spMk id="8" creationId="{233FEC52-D65A-F7C4-8200-009882E0EE2F}"/>
          </ac:spMkLst>
        </pc:spChg>
        <pc:spChg chg="add del mod">
          <ac:chgData name="Gustavo Moura" userId="7b2cd69841026583" providerId="LiveId" clId="{514CE0D4-9987-F44D-96F2-F14E78DB9C9F}" dt="2023-06-11T15:38:17.627" v="6384" actId="478"/>
          <ac:spMkLst>
            <pc:docMk/>
            <pc:sldMk cId="119687258" sldId="280"/>
            <ac:spMk id="9" creationId="{43173CC0-36DC-2651-0874-B0CD181C9485}"/>
          </ac:spMkLst>
        </pc:spChg>
        <pc:spChg chg="del">
          <ac:chgData name="Gustavo Moura" userId="7b2cd69841026583" providerId="LiveId" clId="{514CE0D4-9987-F44D-96F2-F14E78DB9C9F}" dt="2023-06-11T15:33:12.315" v="6334" actId="478"/>
          <ac:spMkLst>
            <pc:docMk/>
            <pc:sldMk cId="119687258" sldId="280"/>
            <ac:spMk id="31" creationId="{8598C0DD-5FD0-CBEE-E5C0-7369A25EE7AD}"/>
          </ac:spMkLst>
        </pc:spChg>
        <pc:picChg chg="add del mod">
          <ac:chgData name="Gustavo Moura" userId="7b2cd69841026583" providerId="LiveId" clId="{514CE0D4-9987-F44D-96F2-F14E78DB9C9F}" dt="2023-06-11T15:33:55.549" v="6342" actId="478"/>
          <ac:picMkLst>
            <pc:docMk/>
            <pc:sldMk cId="119687258" sldId="280"/>
            <ac:picMk id="2" creationId="{EF1EEE1C-7EAF-CB98-69A3-A211F2D1013E}"/>
          </ac:picMkLst>
        </pc:picChg>
        <pc:picChg chg="add del mod">
          <ac:chgData name="Gustavo Moura" userId="7b2cd69841026583" providerId="LiveId" clId="{514CE0D4-9987-F44D-96F2-F14E78DB9C9F}" dt="2023-06-11T15:34:16.670" v="6347" actId="478"/>
          <ac:picMkLst>
            <pc:docMk/>
            <pc:sldMk cId="119687258" sldId="280"/>
            <ac:picMk id="4" creationId="{FA01BF01-B6F8-7B11-A716-8227B5FBD360}"/>
          </ac:picMkLst>
        </pc:picChg>
        <pc:picChg chg="add mod">
          <ac:chgData name="Gustavo Moura" userId="7b2cd69841026583" providerId="LiveId" clId="{514CE0D4-9987-F44D-96F2-F14E78DB9C9F}" dt="2023-06-11T15:34:42.415" v="6353" actId="1076"/>
          <ac:picMkLst>
            <pc:docMk/>
            <pc:sldMk cId="119687258" sldId="280"/>
            <ac:picMk id="6" creationId="{A1FB38A9-A939-72F2-42FD-F237BB445B81}"/>
          </ac:picMkLst>
        </pc:picChg>
        <pc:picChg chg="del">
          <ac:chgData name="Gustavo Moura" userId="7b2cd69841026583" providerId="LiveId" clId="{514CE0D4-9987-F44D-96F2-F14E78DB9C9F}" dt="2023-06-11T15:33:09.321" v="6333" actId="478"/>
          <ac:picMkLst>
            <pc:docMk/>
            <pc:sldMk cId="119687258" sldId="280"/>
            <ac:picMk id="13" creationId="{48BE7724-D90C-CA59-5D33-5B2C6097041D}"/>
          </ac:picMkLst>
        </pc:picChg>
      </pc:sldChg>
      <pc:sldChg chg="add del">
        <pc:chgData name="Gustavo Moura" userId="7b2cd69841026583" providerId="LiveId" clId="{514CE0D4-9987-F44D-96F2-F14E78DB9C9F}" dt="2023-06-11T15:27:37.800" v="6299"/>
        <pc:sldMkLst>
          <pc:docMk/>
          <pc:sldMk cId="1498324771" sldId="280"/>
        </pc:sldMkLst>
      </pc:sldChg>
      <pc:sldChg chg="addSp delSp modSp add mod">
        <pc:chgData name="Gustavo Moura" userId="7b2cd69841026583" providerId="LiveId" clId="{514CE0D4-9987-F44D-96F2-F14E78DB9C9F}" dt="2023-06-11T21:29:58.719" v="7718" actId="20577"/>
        <pc:sldMkLst>
          <pc:docMk/>
          <pc:sldMk cId="3451433701" sldId="281"/>
        </pc:sldMkLst>
        <pc:spChg chg="add mod">
          <ac:chgData name="Gustavo Moura" userId="7b2cd69841026583" providerId="LiveId" clId="{514CE0D4-9987-F44D-96F2-F14E78DB9C9F}" dt="2023-06-11T21:29:58.719" v="7718" actId="20577"/>
          <ac:spMkLst>
            <pc:docMk/>
            <pc:sldMk cId="3451433701" sldId="281"/>
            <ac:spMk id="3" creationId="{584B7FDF-FF71-33F6-92A4-668DEDC90F38}"/>
          </ac:spMkLst>
        </pc:spChg>
        <pc:spChg chg="add mod">
          <ac:chgData name="Gustavo Moura" userId="7b2cd69841026583" providerId="LiveId" clId="{514CE0D4-9987-F44D-96F2-F14E78DB9C9F}" dt="2023-06-11T15:38:18.934" v="6385"/>
          <ac:spMkLst>
            <pc:docMk/>
            <pc:sldMk cId="3451433701" sldId="281"/>
            <ac:spMk id="4" creationId="{C19F99AB-3354-67EA-6A1A-D62BAB626758}"/>
          </ac:spMkLst>
        </pc:spChg>
        <pc:spChg chg="mod">
          <ac:chgData name="Gustavo Moura" userId="7b2cd69841026583" providerId="LiveId" clId="{514CE0D4-9987-F44D-96F2-F14E78DB9C9F}" dt="2023-06-11T15:38:23.528" v="6386" actId="14100"/>
          <ac:spMkLst>
            <pc:docMk/>
            <pc:sldMk cId="3451433701" sldId="281"/>
            <ac:spMk id="8" creationId="{233FEC52-D65A-F7C4-8200-009882E0EE2F}"/>
          </ac:spMkLst>
        </pc:spChg>
        <pc:picChg chg="del">
          <ac:chgData name="Gustavo Moura" userId="7b2cd69841026583" providerId="LiveId" clId="{514CE0D4-9987-F44D-96F2-F14E78DB9C9F}" dt="2023-06-11T15:35:20.480" v="6356" actId="478"/>
          <ac:picMkLst>
            <pc:docMk/>
            <pc:sldMk cId="3451433701" sldId="281"/>
            <ac:picMk id="6" creationId="{A1FB38A9-A939-72F2-42FD-F237BB445B81}"/>
          </ac:picMkLst>
        </pc:picChg>
      </pc:sldChg>
      <pc:sldChg chg="addSp delSp modSp add del mod">
        <pc:chgData name="Gustavo Moura" userId="7b2cd69841026583" providerId="LiveId" clId="{514CE0D4-9987-F44D-96F2-F14E78DB9C9F}" dt="2023-06-11T22:07:55.905" v="8697" actId="2696"/>
        <pc:sldMkLst>
          <pc:docMk/>
          <pc:sldMk cId="750685405" sldId="282"/>
        </pc:sldMkLst>
        <pc:spChg chg="add mod">
          <ac:chgData name="Gustavo Moura" userId="7b2cd69841026583" providerId="LiveId" clId="{514CE0D4-9987-F44D-96F2-F14E78DB9C9F}" dt="2023-06-11T15:38:52.023" v="6389"/>
          <ac:spMkLst>
            <pc:docMk/>
            <pc:sldMk cId="750685405" sldId="282"/>
            <ac:spMk id="2" creationId="{D941FA79-4859-5CEC-F6D7-F8CC0C075F7A}"/>
          </ac:spMkLst>
        </pc:spChg>
        <pc:spChg chg="mod">
          <ac:chgData name="Gustavo Moura" userId="7b2cd69841026583" providerId="LiveId" clId="{514CE0D4-9987-F44D-96F2-F14E78DB9C9F}" dt="2023-06-11T15:38:57.770" v="6390" actId="1076"/>
          <ac:spMkLst>
            <pc:docMk/>
            <pc:sldMk cId="750685405" sldId="282"/>
            <ac:spMk id="3" creationId="{584B7FDF-FF71-33F6-92A4-668DEDC90F38}"/>
          </ac:spMkLst>
        </pc:spChg>
        <pc:spChg chg="add mod">
          <ac:chgData name="Gustavo Moura" userId="7b2cd69841026583" providerId="LiveId" clId="{514CE0D4-9987-F44D-96F2-F14E78DB9C9F}" dt="2023-06-11T15:38:52.023" v="6389"/>
          <ac:spMkLst>
            <pc:docMk/>
            <pc:sldMk cId="750685405" sldId="282"/>
            <ac:spMk id="6" creationId="{91D13269-CA6D-04EA-8A07-3FC3DEE62B00}"/>
          </ac:spMkLst>
        </pc:spChg>
        <pc:spChg chg="del">
          <ac:chgData name="Gustavo Moura" userId="7b2cd69841026583" providerId="LiveId" clId="{514CE0D4-9987-F44D-96F2-F14E78DB9C9F}" dt="2023-06-11T15:38:49.475" v="6387" actId="478"/>
          <ac:spMkLst>
            <pc:docMk/>
            <pc:sldMk cId="750685405" sldId="282"/>
            <ac:spMk id="8" creationId="{233FEC52-D65A-F7C4-8200-009882E0EE2F}"/>
          </ac:spMkLst>
        </pc:spChg>
        <pc:picChg chg="add mod">
          <ac:chgData name="Gustavo Moura" userId="7b2cd69841026583" providerId="LiveId" clId="{514CE0D4-9987-F44D-96F2-F14E78DB9C9F}" dt="2023-06-11T15:38:52.023" v="6389"/>
          <ac:picMkLst>
            <pc:docMk/>
            <pc:sldMk cId="750685405" sldId="282"/>
            <ac:picMk id="4" creationId="{DA1F23C3-C5CE-C503-F6E5-0DE019070130}"/>
          </ac:picMkLst>
        </pc:picChg>
        <pc:picChg chg="del">
          <ac:chgData name="Gustavo Moura" userId="7b2cd69841026583" providerId="LiveId" clId="{514CE0D4-9987-F44D-96F2-F14E78DB9C9F}" dt="2023-06-11T15:38:50.572" v="6388" actId="478"/>
          <ac:picMkLst>
            <pc:docMk/>
            <pc:sldMk cId="750685405" sldId="282"/>
            <ac:picMk id="5" creationId="{3F7F62B7-B3E6-3677-95E5-F09D3138ECF5}"/>
          </ac:picMkLst>
        </pc:picChg>
      </pc:sldChg>
      <pc:sldChg chg="addSp delSp modSp add mod">
        <pc:chgData name="Gustavo Moura" userId="7b2cd69841026583" providerId="LiveId" clId="{514CE0D4-9987-F44D-96F2-F14E78DB9C9F}" dt="2023-06-11T16:08:13.063" v="6904" actId="14100"/>
        <pc:sldMkLst>
          <pc:docMk/>
          <pc:sldMk cId="950606051" sldId="283"/>
        </pc:sldMkLst>
        <pc:spChg chg="del mod">
          <ac:chgData name="Gustavo Moura" userId="7b2cd69841026583" providerId="LiveId" clId="{514CE0D4-9987-F44D-96F2-F14E78DB9C9F}" dt="2023-06-11T16:00:11.948" v="6588" actId="478"/>
          <ac:spMkLst>
            <pc:docMk/>
            <pc:sldMk cId="950606051" sldId="283"/>
            <ac:spMk id="3" creationId="{584B7FDF-FF71-33F6-92A4-668DEDC90F38}"/>
          </ac:spMkLst>
        </pc:spChg>
        <pc:spChg chg="add del mod">
          <ac:chgData name="Gustavo Moura" userId="7b2cd69841026583" providerId="LiveId" clId="{514CE0D4-9987-F44D-96F2-F14E78DB9C9F}" dt="2023-06-11T16:01:55.371" v="6690" actId="478"/>
          <ac:spMkLst>
            <pc:docMk/>
            <pc:sldMk cId="950606051" sldId="283"/>
            <ac:spMk id="6" creationId="{68DB20E0-8D1A-4239-9BF7-FC40DEC298D4}"/>
          </ac:spMkLst>
        </pc:spChg>
        <pc:spChg chg="add del">
          <ac:chgData name="Gustavo Moura" userId="7b2cd69841026583" providerId="LiveId" clId="{514CE0D4-9987-F44D-96F2-F14E78DB9C9F}" dt="2023-06-11T16:01:59.611" v="6692" actId="478"/>
          <ac:spMkLst>
            <pc:docMk/>
            <pc:sldMk cId="950606051" sldId="283"/>
            <ac:spMk id="10" creationId="{1C703172-EC49-0065-7881-FFDE7D0BE3BB}"/>
          </ac:spMkLst>
        </pc:spChg>
        <pc:spChg chg="add mod">
          <ac:chgData name="Gustavo Moura" userId="7b2cd69841026583" providerId="LiveId" clId="{514CE0D4-9987-F44D-96F2-F14E78DB9C9F}" dt="2023-06-11T16:08:13.063" v="6904" actId="14100"/>
          <ac:spMkLst>
            <pc:docMk/>
            <pc:sldMk cId="950606051" sldId="283"/>
            <ac:spMk id="12" creationId="{DC78BA83-4CE4-B7D7-3A62-98E1A3C63063}"/>
          </ac:spMkLst>
        </pc:spChg>
      </pc:sldChg>
      <pc:sldChg chg="add del">
        <pc:chgData name="Gustavo Moura" userId="7b2cd69841026583" providerId="LiveId" clId="{514CE0D4-9987-F44D-96F2-F14E78DB9C9F}" dt="2023-06-11T15:56:58.921" v="6518"/>
        <pc:sldMkLst>
          <pc:docMk/>
          <pc:sldMk cId="3675266509" sldId="283"/>
        </pc:sldMkLst>
      </pc:sldChg>
      <pc:sldChg chg="add del">
        <pc:chgData name="Gustavo Moura" userId="7b2cd69841026583" providerId="LiveId" clId="{514CE0D4-9987-F44D-96F2-F14E78DB9C9F}" dt="2023-06-11T15:56:50.641" v="6517"/>
        <pc:sldMkLst>
          <pc:docMk/>
          <pc:sldMk cId="428877083" sldId="284"/>
        </pc:sldMkLst>
      </pc:sldChg>
      <pc:sldChg chg="modSp add mod">
        <pc:chgData name="Gustavo Moura" userId="7b2cd69841026583" providerId="LiveId" clId="{514CE0D4-9987-F44D-96F2-F14E78DB9C9F}" dt="2023-06-11T21:30:20.284" v="7736" actId="20577"/>
        <pc:sldMkLst>
          <pc:docMk/>
          <pc:sldMk cId="3118529529" sldId="284"/>
        </pc:sldMkLst>
        <pc:spChg chg="mod">
          <ac:chgData name="Gustavo Moura" userId="7b2cd69841026583" providerId="LiveId" clId="{514CE0D4-9987-F44D-96F2-F14E78DB9C9F}" dt="2023-06-11T21:30:20.284" v="7736" actId="20577"/>
          <ac:spMkLst>
            <pc:docMk/>
            <pc:sldMk cId="3118529529" sldId="284"/>
            <ac:spMk id="12" creationId="{DC78BA83-4CE4-B7D7-3A62-98E1A3C63063}"/>
          </ac:spMkLst>
        </pc:spChg>
      </pc:sldChg>
      <pc:sldChg chg="modSp add del mod">
        <pc:chgData name="Gustavo Moura" userId="7b2cd69841026583" providerId="LiveId" clId="{514CE0D4-9987-F44D-96F2-F14E78DB9C9F}" dt="2023-06-11T21:47:20.631" v="8236" actId="2696"/>
        <pc:sldMkLst>
          <pc:docMk/>
          <pc:sldMk cId="1196907463" sldId="285"/>
        </pc:sldMkLst>
        <pc:spChg chg="mod">
          <ac:chgData name="Gustavo Moura" userId="7b2cd69841026583" providerId="LiveId" clId="{514CE0D4-9987-F44D-96F2-F14E78DB9C9F}" dt="2023-06-11T21:34:08.057" v="7823"/>
          <ac:spMkLst>
            <pc:docMk/>
            <pc:sldMk cId="1196907463" sldId="285"/>
            <ac:spMk id="12" creationId="{DC78BA83-4CE4-B7D7-3A62-98E1A3C63063}"/>
          </ac:spMkLst>
        </pc:spChg>
      </pc:sldChg>
      <pc:sldChg chg="modSp add mod">
        <pc:chgData name="Gustavo Moura" userId="7b2cd69841026583" providerId="LiveId" clId="{514CE0D4-9987-F44D-96F2-F14E78DB9C9F}" dt="2023-06-11T21:35:53.774" v="7913" actId="20577"/>
        <pc:sldMkLst>
          <pc:docMk/>
          <pc:sldMk cId="3173037231" sldId="286"/>
        </pc:sldMkLst>
        <pc:spChg chg="mod">
          <ac:chgData name="Gustavo Moura" userId="7b2cd69841026583" providerId="LiveId" clId="{514CE0D4-9987-F44D-96F2-F14E78DB9C9F}" dt="2023-06-11T21:35:53.774" v="7913" actId="20577"/>
          <ac:spMkLst>
            <pc:docMk/>
            <pc:sldMk cId="3173037231" sldId="286"/>
            <ac:spMk id="12" creationId="{DC78BA83-4CE4-B7D7-3A62-98E1A3C63063}"/>
          </ac:spMkLst>
        </pc:spChg>
      </pc:sldChg>
      <pc:sldChg chg="addSp delSp modSp add mod">
        <pc:chgData name="Gustavo Moura" userId="7b2cd69841026583" providerId="LiveId" clId="{514CE0D4-9987-F44D-96F2-F14E78DB9C9F}" dt="2023-06-11T22:02:21.729" v="8498" actId="5793"/>
        <pc:sldMkLst>
          <pc:docMk/>
          <pc:sldMk cId="3612646948" sldId="287"/>
        </pc:sldMkLst>
        <pc:spChg chg="add mod">
          <ac:chgData name="Gustavo Moura" userId="7b2cd69841026583" providerId="LiveId" clId="{514CE0D4-9987-F44D-96F2-F14E78DB9C9F}" dt="2023-06-11T22:02:21.729" v="8498" actId="5793"/>
          <ac:spMkLst>
            <pc:docMk/>
            <pc:sldMk cId="3612646948" sldId="287"/>
            <ac:spMk id="3" creationId="{68BA81AF-E492-65F6-8C41-A601C8E8D91A}"/>
          </ac:spMkLst>
        </pc:spChg>
        <pc:spChg chg="del mod">
          <ac:chgData name="Gustavo Moura" userId="7b2cd69841026583" providerId="LiveId" clId="{514CE0D4-9987-F44D-96F2-F14E78DB9C9F}" dt="2023-06-11T21:36:13.267" v="7919"/>
          <ac:spMkLst>
            <pc:docMk/>
            <pc:sldMk cId="3612646948" sldId="287"/>
            <ac:spMk id="12" creationId="{DC78BA83-4CE4-B7D7-3A62-98E1A3C63063}"/>
          </ac:spMkLst>
        </pc:spChg>
      </pc:sldChg>
      <pc:sldChg chg="add del">
        <pc:chgData name="Gustavo Moura" userId="7b2cd69841026583" providerId="LiveId" clId="{514CE0D4-9987-F44D-96F2-F14E78DB9C9F}" dt="2023-06-11T21:36:11.596" v="7917"/>
        <pc:sldMkLst>
          <pc:docMk/>
          <pc:sldMk cId="601457175" sldId="288"/>
        </pc:sldMkLst>
      </pc:sldChg>
      <pc:sldChg chg="modSp add mod">
        <pc:chgData name="Gustavo Moura" userId="7b2cd69841026583" providerId="LiveId" clId="{514CE0D4-9987-F44D-96F2-F14E78DB9C9F}" dt="2023-06-11T22:07:46.726" v="8696" actId="20577"/>
        <pc:sldMkLst>
          <pc:docMk/>
          <pc:sldMk cId="4199513918" sldId="288"/>
        </pc:sldMkLst>
        <pc:spChg chg="mod">
          <ac:chgData name="Gustavo Moura" userId="7b2cd69841026583" providerId="LiveId" clId="{514CE0D4-9987-F44D-96F2-F14E78DB9C9F}" dt="2023-06-11T22:07:46.726" v="8696" actId="20577"/>
          <ac:spMkLst>
            <pc:docMk/>
            <pc:sldMk cId="4199513918" sldId="288"/>
            <ac:spMk id="3" creationId="{68BA81AF-E492-65F6-8C41-A601C8E8D91A}"/>
          </ac:spMkLst>
        </pc:spChg>
      </pc:sldChg>
      <pc:sldChg chg="delSp modSp add mod">
        <pc:chgData name="Gustavo Moura" userId="7b2cd69841026583" providerId="LiveId" clId="{514CE0D4-9987-F44D-96F2-F14E78DB9C9F}" dt="2023-06-12T17:31:19.185" v="8709" actId="478"/>
        <pc:sldMkLst>
          <pc:docMk/>
          <pc:sldMk cId="3497971991" sldId="289"/>
        </pc:sldMkLst>
        <pc:spChg chg="del">
          <ac:chgData name="Gustavo Moura" userId="7b2cd69841026583" providerId="LiveId" clId="{514CE0D4-9987-F44D-96F2-F14E78DB9C9F}" dt="2023-06-12T17:31:19.185" v="8709" actId="478"/>
          <ac:spMkLst>
            <pc:docMk/>
            <pc:sldMk cId="3497971991" sldId="289"/>
            <ac:spMk id="9" creationId="{C51D7D22-1829-7D89-A216-E74D150F61B4}"/>
          </ac:spMkLst>
        </pc:spChg>
        <pc:spChg chg="mod">
          <ac:chgData name="Gustavo Moura" userId="7b2cd69841026583" providerId="LiveId" clId="{514CE0D4-9987-F44D-96F2-F14E78DB9C9F}" dt="2023-06-12T17:31:14.739" v="8708" actId="20577"/>
          <ac:spMkLst>
            <pc:docMk/>
            <pc:sldMk cId="3497971991" sldId="289"/>
            <ac:spMk id="10" creationId="{DAAE6A1C-55D9-CD84-CF6A-E0C897AA27B1}"/>
          </ac:spMkLst>
        </pc:spChg>
      </pc:sldChg>
    </pc:docChg>
  </pc:docChgLst>
  <pc:docChgLst>
    <pc:chgData name="Gustavo Moura" userId="7b2cd69841026583" providerId="LiveId" clId="{A7497B0D-A4C0-994B-865C-F75B897B5196}"/>
    <pc:docChg chg="undo redo custSel addSld delSld modSld sldOrd">
      <pc:chgData name="Gustavo Moura" userId="7b2cd69841026583" providerId="LiveId" clId="{A7497B0D-A4C0-994B-865C-F75B897B5196}" dt="2024-08-21T22:42:46.792" v="1357" actId="108"/>
      <pc:docMkLst>
        <pc:docMk/>
      </pc:docMkLst>
      <pc:sldChg chg="modSp mod ord">
        <pc:chgData name="Gustavo Moura" userId="7b2cd69841026583" providerId="LiveId" clId="{A7497B0D-A4C0-994B-865C-F75B897B5196}" dt="2024-08-21T22:35:31.382" v="1240" actId="1076"/>
        <pc:sldMkLst>
          <pc:docMk/>
          <pc:sldMk cId="915893429" sldId="261"/>
        </pc:sldMkLst>
        <pc:spChg chg="mod">
          <ac:chgData name="Gustavo Moura" userId="7b2cd69841026583" providerId="LiveId" clId="{A7497B0D-A4C0-994B-865C-F75B897B5196}" dt="2024-08-20T21:17:12.717" v="203" actId="1076"/>
          <ac:spMkLst>
            <pc:docMk/>
            <pc:sldMk cId="915893429" sldId="261"/>
            <ac:spMk id="9" creationId="{C51D7D22-1829-7D89-A216-E74D150F61B4}"/>
          </ac:spMkLst>
        </pc:spChg>
        <pc:spChg chg="mod">
          <ac:chgData name="Gustavo Moura" userId="7b2cd69841026583" providerId="LiveId" clId="{A7497B0D-A4C0-994B-865C-F75B897B5196}" dt="2024-08-21T22:35:31.382" v="1240" actId="1076"/>
          <ac:spMkLst>
            <pc:docMk/>
            <pc:sldMk cId="915893429" sldId="261"/>
            <ac:spMk id="10" creationId="{DAAE6A1C-55D9-CD84-CF6A-E0C897AA27B1}"/>
          </ac:spMkLst>
        </pc:spChg>
      </pc:sldChg>
      <pc:sldChg chg="ord">
        <pc:chgData name="Gustavo Moura" userId="7b2cd69841026583" providerId="LiveId" clId="{A7497B0D-A4C0-994B-865C-F75B897B5196}" dt="2024-08-20T20:51:05.148" v="99" actId="20578"/>
        <pc:sldMkLst>
          <pc:docMk/>
          <pc:sldMk cId="1114664381" sldId="263"/>
        </pc:sldMkLst>
      </pc:sldChg>
      <pc:sldChg chg="addSp delSp modSp add mod">
        <pc:chgData name="Gustavo Moura" userId="7b2cd69841026583" providerId="LiveId" clId="{A7497B0D-A4C0-994B-865C-F75B897B5196}" dt="2024-08-21T22:30:36.811" v="1109" actId="20577"/>
        <pc:sldMkLst>
          <pc:docMk/>
          <pc:sldMk cId="808336892" sldId="266"/>
        </pc:sldMkLst>
        <pc:spChg chg="add mod">
          <ac:chgData name="Gustavo Moura" userId="7b2cd69841026583" providerId="LiveId" clId="{A7497B0D-A4C0-994B-865C-F75B897B5196}" dt="2024-08-21T22:26:45.342" v="970" actId="404"/>
          <ac:spMkLst>
            <pc:docMk/>
            <pc:sldMk cId="808336892" sldId="266"/>
            <ac:spMk id="5" creationId="{C60B547F-369A-B090-57C1-788F28AF1B8C}"/>
          </ac:spMkLst>
        </pc:spChg>
        <pc:spChg chg="add mod">
          <ac:chgData name="Gustavo Moura" userId="7b2cd69841026583" providerId="LiveId" clId="{A7497B0D-A4C0-994B-865C-F75B897B5196}" dt="2024-08-21T22:30:36.811" v="1109" actId="20577"/>
          <ac:spMkLst>
            <pc:docMk/>
            <pc:sldMk cId="808336892" sldId="266"/>
            <ac:spMk id="7" creationId="{325EA3C2-2753-52F3-9FC7-812F8034C415}"/>
          </ac:spMkLst>
        </pc:spChg>
        <pc:spChg chg="del">
          <ac:chgData name="Gustavo Moura" userId="7b2cd69841026583" providerId="LiveId" clId="{A7497B0D-A4C0-994B-865C-F75B897B5196}" dt="2024-08-20T20:08:00.981" v="1" actId="478"/>
          <ac:spMkLst>
            <pc:docMk/>
            <pc:sldMk cId="808336892" sldId="266"/>
            <ac:spMk id="10" creationId="{DAAE6A1C-55D9-CD84-CF6A-E0C897AA27B1}"/>
          </ac:spMkLst>
        </pc:spChg>
        <pc:picChg chg="add mod">
          <ac:chgData name="Gustavo Moura" userId="7b2cd69841026583" providerId="LiveId" clId="{A7497B0D-A4C0-994B-865C-F75B897B5196}" dt="2024-08-21T21:11:30.870" v="957" actId="1076"/>
          <ac:picMkLst>
            <pc:docMk/>
            <pc:sldMk cId="808336892" sldId="266"/>
            <ac:picMk id="3" creationId="{A957233B-A782-E688-7EA3-9623E08BB745}"/>
          </ac:picMkLst>
        </pc:picChg>
      </pc:sldChg>
      <pc:sldChg chg="addSp delSp modSp add mod">
        <pc:chgData name="Gustavo Moura" userId="7b2cd69841026583" providerId="LiveId" clId="{A7497B0D-A4C0-994B-865C-F75B897B5196}" dt="2024-08-21T22:27:49.586" v="1033" actId="1076"/>
        <pc:sldMkLst>
          <pc:docMk/>
          <pc:sldMk cId="2058590098" sldId="267"/>
        </pc:sldMkLst>
        <pc:spChg chg="add mod">
          <ac:chgData name="Gustavo Moura" userId="7b2cd69841026583" providerId="LiveId" clId="{A7497B0D-A4C0-994B-865C-F75B897B5196}" dt="2024-08-20T20:46:50.446" v="45" actId="20577"/>
          <ac:spMkLst>
            <pc:docMk/>
            <pc:sldMk cId="2058590098" sldId="267"/>
            <ac:spMk id="2" creationId="{65E1A470-2664-9133-E2F4-51A23705CE21}"/>
          </ac:spMkLst>
        </pc:spChg>
        <pc:spChg chg="add del mod">
          <ac:chgData name="Gustavo Moura" userId="7b2cd69841026583" providerId="LiveId" clId="{A7497B0D-A4C0-994B-865C-F75B897B5196}" dt="2024-08-21T22:26:55.933" v="971" actId="478"/>
          <ac:spMkLst>
            <pc:docMk/>
            <pc:sldMk cId="2058590098" sldId="267"/>
            <ac:spMk id="5" creationId="{4FAB4244-1FD2-2966-0EE0-0FA675BDB583}"/>
          </ac:spMkLst>
        </pc:spChg>
        <pc:spChg chg="add mod">
          <ac:chgData name="Gustavo Moura" userId="7b2cd69841026583" providerId="LiveId" clId="{A7497B0D-A4C0-994B-865C-F75B897B5196}" dt="2024-08-21T22:27:47.713" v="1031" actId="20577"/>
          <ac:spMkLst>
            <pc:docMk/>
            <pc:sldMk cId="2058590098" sldId="267"/>
            <ac:spMk id="7" creationId="{333B2FD1-DF7B-6521-B503-51CADBCD36E0}"/>
          </ac:spMkLst>
        </pc:spChg>
        <pc:picChg chg="mod modCrop">
          <ac:chgData name="Gustavo Moura" userId="7b2cd69841026583" providerId="LiveId" clId="{A7497B0D-A4C0-994B-865C-F75B897B5196}" dt="2024-08-21T22:27:49.586" v="1033" actId="1076"/>
          <ac:picMkLst>
            <pc:docMk/>
            <pc:sldMk cId="2058590098" sldId="267"/>
            <ac:picMk id="3" creationId="{A957233B-A782-E688-7EA3-9623E08BB745}"/>
          </ac:picMkLst>
        </pc:picChg>
      </pc:sldChg>
      <pc:sldChg chg="add del">
        <pc:chgData name="Gustavo Moura" userId="7b2cd69841026583" providerId="LiveId" clId="{A7497B0D-A4C0-994B-865C-F75B897B5196}" dt="2024-08-20T20:09:15.443" v="12" actId="2696"/>
        <pc:sldMkLst>
          <pc:docMk/>
          <pc:sldMk cId="2478646109" sldId="267"/>
        </pc:sldMkLst>
      </pc:sldChg>
      <pc:sldChg chg="addSp modSp add mod">
        <pc:chgData name="Gustavo Moura" userId="7b2cd69841026583" providerId="LiveId" clId="{A7497B0D-A4C0-994B-865C-F75B897B5196}" dt="2024-08-21T22:28:26.396" v="1049" actId="20577"/>
        <pc:sldMkLst>
          <pc:docMk/>
          <pc:sldMk cId="1084228292" sldId="268"/>
        </pc:sldMkLst>
        <pc:spChg chg="mod">
          <ac:chgData name="Gustavo Moura" userId="7b2cd69841026583" providerId="LiveId" clId="{A7497B0D-A4C0-994B-865C-F75B897B5196}" dt="2024-08-21T22:28:20.719" v="1035" actId="404"/>
          <ac:spMkLst>
            <pc:docMk/>
            <pc:sldMk cId="1084228292" sldId="268"/>
            <ac:spMk id="2" creationId="{65E1A470-2664-9133-E2F4-51A23705CE21}"/>
          </ac:spMkLst>
        </pc:spChg>
        <pc:spChg chg="add mod">
          <ac:chgData name="Gustavo Moura" userId="7b2cd69841026583" providerId="LiveId" clId="{A7497B0D-A4C0-994B-865C-F75B897B5196}" dt="2024-08-21T22:28:26.396" v="1049" actId="20577"/>
          <ac:spMkLst>
            <pc:docMk/>
            <pc:sldMk cId="1084228292" sldId="268"/>
            <ac:spMk id="4" creationId="{BF4FA3F7-B00D-25F3-7C0A-CBC4C8D7955E}"/>
          </ac:spMkLst>
        </pc:spChg>
        <pc:picChg chg="mod modCrop">
          <ac:chgData name="Gustavo Moura" userId="7b2cd69841026583" providerId="LiveId" clId="{A7497B0D-A4C0-994B-865C-F75B897B5196}" dt="2024-08-21T21:10:08.012" v="947" actId="14100"/>
          <ac:picMkLst>
            <pc:docMk/>
            <pc:sldMk cId="1084228292" sldId="268"/>
            <ac:picMk id="3" creationId="{A957233B-A782-E688-7EA3-9623E08BB745}"/>
          </ac:picMkLst>
        </pc:picChg>
      </pc:sldChg>
      <pc:sldChg chg="addSp delSp modSp add mod ord">
        <pc:chgData name="Gustavo Moura" userId="7b2cd69841026583" providerId="LiveId" clId="{A7497B0D-A4C0-994B-865C-F75B897B5196}" dt="2024-08-21T22:29:22.829" v="1092" actId="1076"/>
        <pc:sldMkLst>
          <pc:docMk/>
          <pc:sldMk cId="3334724516" sldId="269"/>
        </pc:sldMkLst>
        <pc:spChg chg="mod">
          <ac:chgData name="Gustavo Moura" userId="7b2cd69841026583" providerId="LiveId" clId="{A7497B0D-A4C0-994B-865C-F75B897B5196}" dt="2024-08-21T22:29:00.635" v="1087" actId="404"/>
          <ac:spMkLst>
            <pc:docMk/>
            <pc:sldMk cId="3334724516" sldId="269"/>
            <ac:spMk id="2" creationId="{65E1A470-2664-9133-E2F4-51A23705CE21}"/>
          </ac:spMkLst>
        </pc:spChg>
        <pc:spChg chg="add mod">
          <ac:chgData name="Gustavo Moura" userId="7b2cd69841026583" providerId="LiveId" clId="{A7497B0D-A4C0-994B-865C-F75B897B5196}" dt="2024-08-21T22:29:07.776" v="1089" actId="1076"/>
          <ac:spMkLst>
            <pc:docMk/>
            <pc:sldMk cId="3334724516" sldId="269"/>
            <ac:spMk id="6" creationId="{1F024D68-9B16-ADF7-985B-49294EDF85D2}"/>
          </ac:spMkLst>
        </pc:spChg>
        <pc:picChg chg="del">
          <ac:chgData name="Gustavo Moura" userId="7b2cd69841026583" providerId="LiveId" clId="{A7497B0D-A4C0-994B-865C-F75B897B5196}" dt="2024-08-20T20:49:52.097" v="87" actId="478"/>
          <ac:picMkLst>
            <pc:docMk/>
            <pc:sldMk cId="3334724516" sldId="269"/>
            <ac:picMk id="3" creationId="{A957233B-A782-E688-7EA3-9623E08BB745}"/>
          </ac:picMkLst>
        </pc:picChg>
        <pc:picChg chg="add mod">
          <ac:chgData name="Gustavo Moura" userId="7b2cd69841026583" providerId="LiveId" clId="{A7497B0D-A4C0-994B-865C-F75B897B5196}" dt="2024-08-21T22:29:22.829" v="1092" actId="1076"/>
          <ac:picMkLst>
            <pc:docMk/>
            <pc:sldMk cId="3334724516" sldId="269"/>
            <ac:picMk id="5" creationId="{CEFB6C89-9806-4B9B-6F07-DF2CFEF89A6A}"/>
          </ac:picMkLst>
        </pc:picChg>
      </pc:sldChg>
      <pc:sldChg chg="addSp delSp modSp add mod">
        <pc:chgData name="Gustavo Moura" userId="7b2cd69841026583" providerId="LiveId" clId="{A7497B0D-A4C0-994B-865C-F75B897B5196}" dt="2024-08-21T22:30:55.924" v="1112" actId="20577"/>
        <pc:sldMkLst>
          <pc:docMk/>
          <pc:sldMk cId="4018026425" sldId="270"/>
        </pc:sldMkLst>
        <pc:spChg chg="mod">
          <ac:chgData name="Gustavo Moura" userId="7b2cd69841026583" providerId="LiveId" clId="{A7497B0D-A4C0-994B-865C-F75B897B5196}" dt="2024-08-21T22:29:45.375" v="1094" actId="404"/>
          <ac:spMkLst>
            <pc:docMk/>
            <pc:sldMk cId="4018026425" sldId="270"/>
            <ac:spMk id="2" creationId="{65E1A470-2664-9133-E2F4-51A23705CE21}"/>
          </ac:spMkLst>
        </pc:spChg>
        <pc:spChg chg="add mod">
          <ac:chgData name="Gustavo Moura" userId="7b2cd69841026583" providerId="LiveId" clId="{A7497B0D-A4C0-994B-865C-F75B897B5196}" dt="2024-08-21T22:30:55.924" v="1112" actId="20577"/>
          <ac:spMkLst>
            <pc:docMk/>
            <pc:sldMk cId="4018026425" sldId="270"/>
            <ac:spMk id="6" creationId="{9A344327-4A7B-A76E-65C9-B3D29E56ADF9}"/>
          </ac:spMkLst>
        </pc:spChg>
        <pc:picChg chg="add mod">
          <ac:chgData name="Gustavo Moura" userId="7b2cd69841026583" providerId="LiveId" clId="{A7497B0D-A4C0-994B-865C-F75B897B5196}" dt="2024-08-21T22:30:42.177" v="1110" actId="1076"/>
          <ac:picMkLst>
            <pc:docMk/>
            <pc:sldMk cId="4018026425" sldId="270"/>
            <ac:picMk id="4" creationId="{DA8C8C52-0B4B-1EF2-6530-A325EFE40944}"/>
          </ac:picMkLst>
        </pc:picChg>
        <pc:picChg chg="del mod">
          <ac:chgData name="Gustavo Moura" userId="7b2cd69841026583" providerId="LiveId" clId="{A7497B0D-A4C0-994B-865C-F75B897B5196}" dt="2024-08-20T20:51:29.565" v="103" actId="478"/>
          <ac:picMkLst>
            <pc:docMk/>
            <pc:sldMk cId="4018026425" sldId="270"/>
            <ac:picMk id="5" creationId="{CEFB6C89-9806-4B9B-6F07-DF2CFEF89A6A}"/>
          </ac:picMkLst>
        </pc:picChg>
      </pc:sldChg>
      <pc:sldChg chg="delSp modSp add del mod">
        <pc:chgData name="Gustavo Moura" userId="7b2cd69841026583" providerId="LiveId" clId="{A7497B0D-A4C0-994B-865C-F75B897B5196}" dt="2024-08-20T20:53:13.195" v="117" actId="2696"/>
        <pc:sldMkLst>
          <pc:docMk/>
          <pc:sldMk cId="1721438377" sldId="271"/>
        </pc:sldMkLst>
        <pc:spChg chg="mod">
          <ac:chgData name="Gustavo Moura" userId="7b2cd69841026583" providerId="LiveId" clId="{A7497B0D-A4C0-994B-865C-F75B897B5196}" dt="2024-08-20T20:52:33.447" v="113" actId="14100"/>
          <ac:spMkLst>
            <pc:docMk/>
            <pc:sldMk cId="1721438377" sldId="271"/>
            <ac:spMk id="2" creationId="{65E1A470-2664-9133-E2F4-51A23705CE21}"/>
          </ac:spMkLst>
        </pc:spChg>
        <pc:picChg chg="del mod">
          <ac:chgData name="Gustavo Moura" userId="7b2cd69841026583" providerId="LiveId" clId="{A7497B0D-A4C0-994B-865C-F75B897B5196}" dt="2024-08-20T20:52:36.588" v="115" actId="478"/>
          <ac:picMkLst>
            <pc:docMk/>
            <pc:sldMk cId="1721438377" sldId="271"/>
            <ac:picMk id="4" creationId="{DA8C8C52-0B4B-1EF2-6530-A325EFE40944}"/>
          </ac:picMkLst>
        </pc:picChg>
      </pc:sldChg>
      <pc:sldChg chg="addSp modSp add mod">
        <pc:chgData name="Gustavo Moura" userId="7b2cd69841026583" providerId="LiveId" clId="{A7497B0D-A4C0-994B-865C-F75B897B5196}" dt="2024-08-21T22:32:49.254" v="1176" actId="404"/>
        <pc:sldMkLst>
          <pc:docMk/>
          <pc:sldMk cId="2797708653" sldId="272"/>
        </pc:sldMkLst>
        <pc:spChg chg="mod">
          <ac:chgData name="Gustavo Moura" userId="7b2cd69841026583" providerId="LiveId" clId="{A7497B0D-A4C0-994B-865C-F75B897B5196}" dt="2024-08-21T22:32:49.254" v="1176" actId="404"/>
          <ac:spMkLst>
            <pc:docMk/>
            <pc:sldMk cId="2797708653" sldId="272"/>
            <ac:spMk id="2" creationId="{65E1A470-2664-9133-E2F4-51A23705CE21}"/>
          </ac:spMkLst>
        </pc:spChg>
        <pc:spChg chg="add mod">
          <ac:chgData name="Gustavo Moura" userId="7b2cd69841026583" providerId="LiveId" clId="{A7497B0D-A4C0-994B-865C-F75B897B5196}" dt="2024-08-21T22:32:35.721" v="1175" actId="11"/>
          <ac:spMkLst>
            <pc:docMk/>
            <pc:sldMk cId="2797708653" sldId="272"/>
            <ac:spMk id="3" creationId="{89D94A2F-A6D5-9AF5-4EDF-4EBC12646BA9}"/>
          </ac:spMkLst>
        </pc:spChg>
        <pc:picChg chg="mod">
          <ac:chgData name="Gustavo Moura" userId="7b2cd69841026583" providerId="LiveId" clId="{A7497B0D-A4C0-994B-865C-F75B897B5196}" dt="2024-08-20T20:54:31.062" v="120" actId="14826"/>
          <ac:picMkLst>
            <pc:docMk/>
            <pc:sldMk cId="2797708653" sldId="272"/>
            <ac:picMk id="4" creationId="{DA8C8C52-0B4B-1EF2-6530-A325EFE40944}"/>
          </ac:picMkLst>
        </pc:picChg>
      </pc:sldChg>
      <pc:sldChg chg="addSp modSp add mod">
        <pc:chgData name="Gustavo Moura" userId="7b2cd69841026583" providerId="LiveId" clId="{A7497B0D-A4C0-994B-865C-F75B897B5196}" dt="2024-08-21T22:33:03.230" v="1178" actId="404"/>
        <pc:sldMkLst>
          <pc:docMk/>
          <pc:sldMk cId="3101172432" sldId="273"/>
        </pc:sldMkLst>
        <pc:spChg chg="mod">
          <ac:chgData name="Gustavo Moura" userId="7b2cd69841026583" providerId="LiveId" clId="{A7497B0D-A4C0-994B-865C-F75B897B5196}" dt="2024-08-21T22:33:03.230" v="1178" actId="404"/>
          <ac:spMkLst>
            <pc:docMk/>
            <pc:sldMk cId="3101172432" sldId="273"/>
            <ac:spMk id="2" creationId="{65E1A470-2664-9133-E2F4-51A23705CE21}"/>
          </ac:spMkLst>
        </pc:spChg>
        <pc:spChg chg="add mod">
          <ac:chgData name="Gustavo Moura" userId="7b2cd69841026583" providerId="LiveId" clId="{A7497B0D-A4C0-994B-865C-F75B897B5196}" dt="2024-08-21T22:32:58.253" v="1177"/>
          <ac:spMkLst>
            <pc:docMk/>
            <pc:sldMk cId="3101172432" sldId="273"/>
            <ac:spMk id="3" creationId="{F03B1E03-7BEA-20C1-07AC-7D4E9F3F1B52}"/>
          </ac:spMkLst>
        </pc:spChg>
        <pc:picChg chg="mod">
          <ac:chgData name="Gustavo Moura" userId="7b2cd69841026583" providerId="LiveId" clId="{A7497B0D-A4C0-994B-865C-F75B897B5196}" dt="2024-08-20T20:56:39.329" v="130" actId="1076"/>
          <ac:picMkLst>
            <pc:docMk/>
            <pc:sldMk cId="3101172432" sldId="273"/>
            <ac:picMk id="4" creationId="{DA8C8C52-0B4B-1EF2-6530-A325EFE40944}"/>
          </ac:picMkLst>
        </pc:picChg>
      </pc:sldChg>
      <pc:sldChg chg="addSp modSp add mod">
        <pc:chgData name="Gustavo Moura" userId="7b2cd69841026583" providerId="LiveId" clId="{A7497B0D-A4C0-994B-865C-F75B897B5196}" dt="2024-08-21T22:33:27.676" v="1181"/>
        <pc:sldMkLst>
          <pc:docMk/>
          <pc:sldMk cId="813383378" sldId="274"/>
        </pc:sldMkLst>
        <pc:spChg chg="mod">
          <ac:chgData name="Gustavo Moura" userId="7b2cd69841026583" providerId="LiveId" clId="{A7497B0D-A4C0-994B-865C-F75B897B5196}" dt="2024-08-21T22:33:26.282" v="1180" actId="404"/>
          <ac:spMkLst>
            <pc:docMk/>
            <pc:sldMk cId="813383378" sldId="274"/>
            <ac:spMk id="2" creationId="{65E1A470-2664-9133-E2F4-51A23705CE21}"/>
          </ac:spMkLst>
        </pc:spChg>
        <pc:spChg chg="add mod">
          <ac:chgData name="Gustavo Moura" userId="7b2cd69841026583" providerId="LiveId" clId="{A7497B0D-A4C0-994B-865C-F75B897B5196}" dt="2024-08-21T22:33:27.676" v="1181"/>
          <ac:spMkLst>
            <pc:docMk/>
            <pc:sldMk cId="813383378" sldId="274"/>
            <ac:spMk id="3" creationId="{A8CD1F1C-DD56-E9E4-9F1F-A415073D6119}"/>
          </ac:spMkLst>
        </pc:spChg>
        <pc:picChg chg="mod">
          <ac:chgData name="Gustavo Moura" userId="7b2cd69841026583" providerId="LiveId" clId="{A7497B0D-A4C0-994B-865C-F75B897B5196}" dt="2024-08-20T20:58:09.253" v="135" actId="14100"/>
          <ac:picMkLst>
            <pc:docMk/>
            <pc:sldMk cId="813383378" sldId="274"/>
            <ac:picMk id="4" creationId="{DA8C8C52-0B4B-1EF2-6530-A325EFE40944}"/>
          </ac:picMkLst>
        </pc:picChg>
      </pc:sldChg>
      <pc:sldChg chg="addSp modSp add mod">
        <pc:chgData name="Gustavo Moura" userId="7b2cd69841026583" providerId="LiveId" clId="{A7497B0D-A4C0-994B-865C-F75B897B5196}" dt="2024-08-21T22:34:14.719" v="1212" actId="20577"/>
        <pc:sldMkLst>
          <pc:docMk/>
          <pc:sldMk cId="900577430" sldId="275"/>
        </pc:sldMkLst>
        <pc:spChg chg="mod">
          <ac:chgData name="Gustavo Moura" userId="7b2cd69841026583" providerId="LiveId" clId="{A7497B0D-A4C0-994B-865C-F75B897B5196}" dt="2024-08-21T22:33:35.480" v="1182" actId="404"/>
          <ac:spMkLst>
            <pc:docMk/>
            <pc:sldMk cId="900577430" sldId="275"/>
            <ac:spMk id="2" creationId="{65E1A470-2664-9133-E2F4-51A23705CE21}"/>
          </ac:spMkLst>
        </pc:spChg>
        <pc:spChg chg="add mod">
          <ac:chgData name="Gustavo Moura" userId="7b2cd69841026583" providerId="LiveId" clId="{A7497B0D-A4C0-994B-865C-F75B897B5196}" dt="2024-08-21T22:34:14.719" v="1212" actId="20577"/>
          <ac:spMkLst>
            <pc:docMk/>
            <pc:sldMk cId="900577430" sldId="275"/>
            <ac:spMk id="3" creationId="{7A20E151-E8D8-2A3B-EA1F-490EEB39D512}"/>
          </ac:spMkLst>
        </pc:spChg>
        <pc:picChg chg="mod">
          <ac:chgData name="Gustavo Moura" userId="7b2cd69841026583" providerId="LiveId" clId="{A7497B0D-A4C0-994B-865C-F75B897B5196}" dt="2024-08-20T20:58:59.867" v="141" actId="14100"/>
          <ac:picMkLst>
            <pc:docMk/>
            <pc:sldMk cId="900577430" sldId="275"/>
            <ac:picMk id="4" creationId="{DA8C8C52-0B4B-1EF2-6530-A325EFE40944}"/>
          </ac:picMkLst>
        </pc:picChg>
      </pc:sldChg>
      <pc:sldChg chg="addSp delSp modSp add mod">
        <pc:chgData name="Gustavo Moura" userId="7b2cd69841026583" providerId="LiveId" clId="{A7497B0D-A4C0-994B-865C-F75B897B5196}" dt="2024-08-21T22:34:24.455" v="1220" actId="20577"/>
        <pc:sldMkLst>
          <pc:docMk/>
          <pc:sldMk cId="1465839995" sldId="276"/>
        </pc:sldMkLst>
        <pc:spChg chg="mod">
          <ac:chgData name="Gustavo Moura" userId="7b2cd69841026583" providerId="LiveId" clId="{A7497B0D-A4C0-994B-865C-F75B897B5196}" dt="2024-08-21T22:33:40.416" v="1183" actId="404"/>
          <ac:spMkLst>
            <pc:docMk/>
            <pc:sldMk cId="1465839995" sldId="276"/>
            <ac:spMk id="2" creationId="{65E1A470-2664-9133-E2F4-51A23705CE21}"/>
          </ac:spMkLst>
        </pc:spChg>
        <pc:spChg chg="add mod">
          <ac:chgData name="Gustavo Moura" userId="7b2cd69841026583" providerId="LiveId" clId="{A7497B0D-A4C0-994B-865C-F75B897B5196}" dt="2024-08-21T22:34:24.455" v="1220" actId="20577"/>
          <ac:spMkLst>
            <pc:docMk/>
            <pc:sldMk cId="1465839995" sldId="276"/>
            <ac:spMk id="5" creationId="{8F5DB9A6-B054-A134-7C69-F90B97D21E59}"/>
          </ac:spMkLst>
        </pc:spChg>
        <pc:picChg chg="add mod">
          <ac:chgData name="Gustavo Moura" userId="7b2cd69841026583" providerId="LiveId" clId="{A7497B0D-A4C0-994B-865C-F75B897B5196}" dt="2024-08-20T21:00:39.583" v="182" actId="1038"/>
          <ac:picMkLst>
            <pc:docMk/>
            <pc:sldMk cId="1465839995" sldId="276"/>
            <ac:picMk id="3" creationId="{11C47AC5-C7CA-76AF-6652-5F25AC4395AF}"/>
          </ac:picMkLst>
        </pc:picChg>
        <pc:picChg chg="del">
          <ac:chgData name="Gustavo Moura" userId="7b2cd69841026583" providerId="LiveId" clId="{A7497B0D-A4C0-994B-865C-F75B897B5196}" dt="2024-08-20T21:00:06.187" v="146" actId="478"/>
          <ac:picMkLst>
            <pc:docMk/>
            <pc:sldMk cId="1465839995" sldId="276"/>
            <ac:picMk id="4" creationId="{DA8C8C52-0B4B-1EF2-6530-A325EFE40944}"/>
          </ac:picMkLst>
        </pc:picChg>
      </pc:sldChg>
      <pc:sldChg chg="addSp delSp modSp add mod">
        <pc:chgData name="Gustavo Moura" userId="7b2cd69841026583" providerId="LiveId" clId="{A7497B0D-A4C0-994B-865C-F75B897B5196}" dt="2024-08-21T22:35:18.109" v="1239" actId="948"/>
        <pc:sldMkLst>
          <pc:docMk/>
          <pc:sldMk cId="3277881735" sldId="277"/>
        </pc:sldMkLst>
        <pc:spChg chg="add del">
          <ac:chgData name="Gustavo Moura" userId="7b2cd69841026583" providerId="LiveId" clId="{A7497B0D-A4C0-994B-865C-F75B897B5196}" dt="2024-08-20T21:40:23.119" v="229" actId="22"/>
          <ac:spMkLst>
            <pc:docMk/>
            <pc:sldMk cId="3277881735" sldId="277"/>
            <ac:spMk id="4" creationId="{F31AA96D-7658-9959-DCEF-0EC05C5A55DD}"/>
          </ac:spMkLst>
        </pc:spChg>
        <pc:spChg chg="del">
          <ac:chgData name="Gustavo Moura" userId="7b2cd69841026583" providerId="LiveId" clId="{A7497B0D-A4C0-994B-865C-F75B897B5196}" dt="2024-08-20T21:55:03.738" v="543" actId="478"/>
          <ac:spMkLst>
            <pc:docMk/>
            <pc:sldMk cId="3277881735" sldId="277"/>
            <ac:spMk id="9" creationId="{C51D7D22-1829-7D89-A216-E74D150F61B4}"/>
          </ac:spMkLst>
        </pc:spChg>
        <pc:spChg chg="mod">
          <ac:chgData name="Gustavo Moura" userId="7b2cd69841026583" providerId="LiveId" clId="{A7497B0D-A4C0-994B-865C-F75B897B5196}" dt="2024-08-20T22:06:17.105" v="621" actId="1076"/>
          <ac:spMkLst>
            <pc:docMk/>
            <pc:sldMk cId="3277881735" sldId="277"/>
            <ac:spMk id="10" creationId="{DAAE6A1C-55D9-CD84-CF6A-E0C897AA27B1}"/>
          </ac:spMkLst>
        </pc:spChg>
        <pc:spChg chg="add mod">
          <ac:chgData name="Gustavo Moura" userId="7b2cd69841026583" providerId="LiveId" clId="{A7497B0D-A4C0-994B-865C-F75B897B5196}" dt="2024-08-21T22:35:18.109" v="1239" actId="948"/>
          <ac:spMkLst>
            <pc:docMk/>
            <pc:sldMk cId="3277881735" sldId="277"/>
            <ac:spMk id="11" creationId="{0F4EB17F-BD4C-195B-6F4A-14A4BF9AB208}"/>
          </ac:spMkLst>
        </pc:spChg>
      </pc:sldChg>
      <pc:sldChg chg="delSp modSp add mod">
        <pc:chgData name="Gustavo Moura" userId="7b2cd69841026583" providerId="LiveId" clId="{A7497B0D-A4C0-994B-865C-F75B897B5196}" dt="2024-08-20T22:07:00.480" v="626" actId="1076"/>
        <pc:sldMkLst>
          <pc:docMk/>
          <pc:sldMk cId="2764261943" sldId="278"/>
        </pc:sldMkLst>
        <pc:spChg chg="del mod">
          <ac:chgData name="Gustavo Moura" userId="7b2cd69841026583" providerId="LiveId" clId="{A7497B0D-A4C0-994B-865C-F75B897B5196}" dt="2024-08-20T21:54:59.513" v="542" actId="478"/>
          <ac:spMkLst>
            <pc:docMk/>
            <pc:sldMk cId="2764261943" sldId="278"/>
            <ac:spMk id="9" creationId="{C51D7D22-1829-7D89-A216-E74D150F61B4}"/>
          </ac:spMkLst>
        </pc:spChg>
        <pc:spChg chg="del">
          <ac:chgData name="Gustavo Moura" userId="7b2cd69841026583" providerId="LiveId" clId="{A7497B0D-A4C0-994B-865C-F75B897B5196}" dt="2024-08-20T22:05:36.999" v="615" actId="478"/>
          <ac:spMkLst>
            <pc:docMk/>
            <pc:sldMk cId="2764261943" sldId="278"/>
            <ac:spMk id="10" creationId="{DAAE6A1C-55D9-CD84-CF6A-E0C897AA27B1}"/>
          </ac:spMkLst>
        </pc:spChg>
        <pc:spChg chg="mod">
          <ac:chgData name="Gustavo Moura" userId="7b2cd69841026583" providerId="LiveId" clId="{A7497B0D-A4C0-994B-865C-F75B897B5196}" dt="2024-08-20T22:05:56.232" v="619" actId="403"/>
          <ac:spMkLst>
            <pc:docMk/>
            <pc:sldMk cId="2764261943" sldId="278"/>
            <ac:spMk id="11" creationId="{0F4EB17F-BD4C-195B-6F4A-14A4BF9AB208}"/>
          </ac:spMkLst>
        </pc:spChg>
        <pc:picChg chg="mod">
          <ac:chgData name="Gustavo Moura" userId="7b2cd69841026583" providerId="LiveId" clId="{A7497B0D-A4C0-994B-865C-F75B897B5196}" dt="2024-08-20T22:07:00.480" v="626" actId="1076"/>
          <ac:picMkLst>
            <pc:docMk/>
            <pc:sldMk cId="2764261943" sldId="278"/>
            <ac:picMk id="13" creationId="{F535B3DF-A979-58F2-1C8F-88EA56F971C1}"/>
          </ac:picMkLst>
        </pc:picChg>
      </pc:sldChg>
      <pc:sldChg chg="addSp modSp add del">
        <pc:chgData name="Gustavo Moura" userId="7b2cd69841026583" providerId="LiveId" clId="{A7497B0D-A4C0-994B-865C-F75B897B5196}" dt="2024-08-20T22:06:59.438" v="625"/>
        <pc:sldMkLst>
          <pc:docMk/>
          <pc:sldMk cId="1133139387" sldId="279"/>
        </pc:sldMkLst>
        <pc:spChg chg="add mod">
          <ac:chgData name="Gustavo Moura" userId="7b2cd69841026583" providerId="LiveId" clId="{A7497B0D-A4C0-994B-865C-F75B897B5196}" dt="2024-08-20T22:06:52.790" v="624"/>
          <ac:spMkLst>
            <pc:docMk/>
            <pc:sldMk cId="1133139387" sldId="279"/>
            <ac:spMk id="2" creationId="{D51FA728-64DD-5C85-9D65-A86A2D7DF0C9}"/>
          </ac:spMkLst>
        </pc:spChg>
      </pc:sldChg>
      <pc:sldChg chg="addSp delSp modSp add del mod">
        <pc:chgData name="Gustavo Moura" userId="7b2cd69841026583" providerId="LiveId" clId="{A7497B0D-A4C0-994B-865C-F75B897B5196}" dt="2024-08-21T21:02:16.167" v="855" actId="2696"/>
        <pc:sldMkLst>
          <pc:docMk/>
          <pc:sldMk cId="1270675949" sldId="279"/>
        </pc:sldMkLst>
        <pc:spChg chg="add mod">
          <ac:chgData name="Gustavo Moura" userId="7b2cd69841026583" providerId="LiveId" clId="{A7497B0D-A4C0-994B-865C-F75B897B5196}" dt="2024-08-21T20:55:50.677" v="684" actId="1076"/>
          <ac:spMkLst>
            <pc:docMk/>
            <pc:sldMk cId="1270675949" sldId="279"/>
            <ac:spMk id="4" creationId="{4E39A6E8-0B5F-A275-BB49-581A8E923790}"/>
          </ac:spMkLst>
        </pc:spChg>
        <pc:spChg chg="add del mod">
          <ac:chgData name="Gustavo Moura" userId="7b2cd69841026583" providerId="LiveId" clId="{A7497B0D-A4C0-994B-865C-F75B897B5196}" dt="2024-08-21T20:54:37.719" v="672" actId="478"/>
          <ac:spMkLst>
            <pc:docMk/>
            <pc:sldMk cId="1270675949" sldId="279"/>
            <ac:spMk id="5" creationId="{08CE749B-2EB8-3D85-19C0-6AEFB04C0830}"/>
          </ac:spMkLst>
        </pc:spChg>
        <pc:spChg chg="add mod">
          <ac:chgData name="Gustavo Moura" userId="7b2cd69841026583" providerId="LiveId" clId="{A7497B0D-A4C0-994B-865C-F75B897B5196}" dt="2024-08-21T20:55:53.430" v="685" actId="1076"/>
          <ac:spMkLst>
            <pc:docMk/>
            <pc:sldMk cId="1270675949" sldId="279"/>
            <ac:spMk id="6" creationId="{8129237B-5714-DEC8-B119-16711378939E}"/>
          </ac:spMkLst>
        </pc:spChg>
        <pc:spChg chg="del">
          <ac:chgData name="Gustavo Moura" userId="7b2cd69841026583" providerId="LiveId" clId="{A7497B0D-A4C0-994B-865C-F75B897B5196}" dt="2024-08-20T22:10:58.542" v="631" actId="478"/>
          <ac:spMkLst>
            <pc:docMk/>
            <pc:sldMk cId="1270675949" sldId="279"/>
            <ac:spMk id="10" creationId="{DAAE6A1C-55D9-CD84-CF6A-E0C897AA27B1}"/>
          </ac:spMkLst>
        </pc:spChg>
        <pc:graphicFrameChg chg="add mod">
          <ac:chgData name="Gustavo Moura" userId="7b2cd69841026583" providerId="LiveId" clId="{A7497B0D-A4C0-994B-865C-F75B897B5196}" dt="2024-08-20T22:10:59.127" v="632"/>
          <ac:graphicFrameMkLst>
            <pc:docMk/>
            <pc:sldMk cId="1270675949" sldId="279"/>
            <ac:graphicFrameMk id="2" creationId="{69F964B4-AB45-BFF8-D72E-49F79C248E9B}"/>
          </ac:graphicFrameMkLst>
        </pc:graphicFrameChg>
      </pc:sldChg>
      <pc:sldChg chg="addSp delSp modSp add mod">
        <pc:chgData name="Gustavo Moura" userId="7b2cd69841026583" providerId="LiveId" clId="{A7497B0D-A4C0-994B-865C-F75B897B5196}" dt="2024-08-21T22:42:46.792" v="1357" actId="108"/>
        <pc:sldMkLst>
          <pc:docMk/>
          <pc:sldMk cId="2486097766" sldId="280"/>
        </pc:sldMkLst>
        <pc:spChg chg="add mod">
          <ac:chgData name="Gustavo Moura" userId="7b2cd69841026583" providerId="LiveId" clId="{A7497B0D-A4C0-994B-865C-F75B897B5196}" dt="2024-08-21T22:42:46.792" v="1357" actId="108"/>
          <ac:spMkLst>
            <pc:docMk/>
            <pc:sldMk cId="2486097766" sldId="280"/>
            <ac:spMk id="3" creationId="{05EFA2D4-F221-9EE6-5BC1-39FB1C03BF57}"/>
          </ac:spMkLst>
        </pc:spChg>
        <pc:spChg chg="add del mod">
          <ac:chgData name="Gustavo Moura" userId="7b2cd69841026583" providerId="LiveId" clId="{A7497B0D-A4C0-994B-865C-F75B897B5196}" dt="2024-08-21T21:02:46.306" v="866" actId="478"/>
          <ac:spMkLst>
            <pc:docMk/>
            <pc:sldMk cId="2486097766" sldId="280"/>
            <ac:spMk id="4" creationId="{D8702257-F0FA-3A14-29E8-87360902AA64}"/>
          </ac:spMkLst>
        </pc:spChg>
        <pc:spChg chg="add mod">
          <ac:chgData name="Gustavo Moura" userId="7b2cd69841026583" providerId="LiveId" clId="{A7497B0D-A4C0-994B-865C-F75B897B5196}" dt="2024-08-21T22:41:40.233" v="1342" actId="108"/>
          <ac:spMkLst>
            <pc:docMk/>
            <pc:sldMk cId="2486097766" sldId="280"/>
            <ac:spMk id="7" creationId="{FEFE8F62-18D7-22F4-E544-EAFF27840ED7}"/>
          </ac:spMkLst>
        </pc:spChg>
        <pc:spChg chg="mod">
          <ac:chgData name="Gustavo Moura" userId="7b2cd69841026583" providerId="LiveId" clId="{A7497B0D-A4C0-994B-865C-F75B897B5196}" dt="2024-08-21T20:56:43.006" v="694" actId="1076"/>
          <ac:spMkLst>
            <pc:docMk/>
            <pc:sldMk cId="2486097766" sldId="280"/>
            <ac:spMk id="8" creationId="{233FEC52-D65A-F7C4-8200-009882E0EE2F}"/>
          </ac:spMkLst>
        </pc:spChg>
        <pc:spChg chg="add mod">
          <ac:chgData name="Gustavo Moura" userId="7b2cd69841026583" providerId="LiveId" clId="{A7497B0D-A4C0-994B-865C-F75B897B5196}" dt="2024-08-21T22:42:42.112" v="1356" actId="404"/>
          <ac:spMkLst>
            <pc:docMk/>
            <pc:sldMk cId="2486097766" sldId="280"/>
            <ac:spMk id="9" creationId="{1A3F1CDA-B927-DEB9-D137-F2ADE43EAE92}"/>
          </ac:spMkLst>
        </pc:spChg>
        <pc:spChg chg="add mod">
          <ac:chgData name="Gustavo Moura" userId="7b2cd69841026583" providerId="LiveId" clId="{A7497B0D-A4C0-994B-865C-F75B897B5196}" dt="2024-08-21T22:42:10.619" v="1348" actId="108"/>
          <ac:spMkLst>
            <pc:docMk/>
            <pc:sldMk cId="2486097766" sldId="280"/>
            <ac:spMk id="10" creationId="{0F5928E8-47FD-BFC5-F4F8-50027560AC34}"/>
          </ac:spMkLst>
        </pc:spChg>
        <pc:spChg chg="del">
          <ac:chgData name="Gustavo Moura" userId="7b2cd69841026583" providerId="LiveId" clId="{A7497B0D-A4C0-994B-865C-F75B897B5196}" dt="2024-08-21T20:56:20.181" v="687" actId="478"/>
          <ac:spMkLst>
            <pc:docMk/>
            <pc:sldMk cId="2486097766" sldId="280"/>
            <ac:spMk id="11" creationId="{0F4EB17F-BD4C-195B-6F4A-14A4BF9AB208}"/>
          </ac:spMkLst>
        </pc:spChg>
        <pc:grpChg chg="mod">
          <ac:chgData name="Gustavo Moura" userId="7b2cd69841026583" providerId="LiveId" clId="{A7497B0D-A4C0-994B-865C-F75B897B5196}" dt="2024-08-21T21:02:33.492" v="862" actId="1076"/>
          <ac:grpSpMkLst>
            <pc:docMk/>
            <pc:sldMk cId="2486097766" sldId="280"/>
            <ac:grpSpMk id="2" creationId="{925AD622-0880-D868-2AF7-8044E7C26D05}"/>
          </ac:grpSpMkLst>
        </pc:grpChg>
      </pc:sldChg>
      <pc:sldChg chg="delSp modSp add mod">
        <pc:chgData name="Gustavo Moura" userId="7b2cd69841026583" providerId="LiveId" clId="{A7497B0D-A4C0-994B-865C-F75B897B5196}" dt="2024-08-21T22:33:12.566" v="1179" actId="313"/>
        <pc:sldMkLst>
          <pc:docMk/>
          <pc:sldMk cId="2002175500" sldId="281"/>
        </pc:sldMkLst>
        <pc:spChg chg="del">
          <ac:chgData name="Gustavo Moura" userId="7b2cd69841026583" providerId="LiveId" clId="{A7497B0D-A4C0-994B-865C-F75B897B5196}" dt="2024-08-21T21:06:37.103" v="900" actId="478"/>
          <ac:spMkLst>
            <pc:docMk/>
            <pc:sldMk cId="2002175500" sldId="281"/>
            <ac:spMk id="3" creationId="{05EFA2D4-F221-9EE6-5BC1-39FB1C03BF57}"/>
          </ac:spMkLst>
        </pc:spChg>
        <pc:spChg chg="mod">
          <ac:chgData name="Gustavo Moura" userId="7b2cd69841026583" providerId="LiveId" clId="{A7497B0D-A4C0-994B-865C-F75B897B5196}" dt="2024-08-21T22:33:12.566" v="1179" actId="313"/>
          <ac:spMkLst>
            <pc:docMk/>
            <pc:sldMk cId="2002175500" sldId="281"/>
            <ac:spMk id="4" creationId="{D8702257-F0FA-3A14-29E8-87360902AA64}"/>
          </ac:spMkLst>
        </pc:spChg>
      </pc:sldChg>
      <pc:sldChg chg="add del">
        <pc:chgData name="Gustavo Moura" userId="7b2cd69841026583" providerId="LiveId" clId="{A7497B0D-A4C0-994B-865C-F75B897B5196}" dt="2024-08-21T21:01:37.782" v="837"/>
        <pc:sldMkLst>
          <pc:docMk/>
          <pc:sldMk cId="3122414179" sldId="281"/>
        </pc:sldMkLst>
      </pc:sldChg>
    </pc:docChg>
  </pc:docChgLst>
  <pc:docChgLst>
    <pc:chgData name="Gustavo Moura" userId="7b2cd69841026583" providerId="LiveId" clId="{6BF632E1-14BD-1F41-BF67-D19AC8B89A5A}"/>
    <pc:docChg chg="custSel modSld">
      <pc:chgData name="Gustavo Moura" userId="7b2cd69841026583" providerId="LiveId" clId="{6BF632E1-14BD-1F41-BF67-D19AC8B89A5A}" dt="2024-08-20T20:03:10.986" v="3"/>
      <pc:docMkLst>
        <pc:docMk/>
      </pc:docMkLst>
      <pc:sldChg chg="modSp mod">
        <pc:chgData name="Gustavo Moura" userId="7b2cd69841026583" providerId="LiveId" clId="{6BF632E1-14BD-1F41-BF67-D19AC8B89A5A}" dt="2024-08-20T20:03:02.424" v="1" actId="2085"/>
        <pc:sldMkLst>
          <pc:docMk/>
          <pc:sldMk cId="915893429" sldId="261"/>
        </pc:sldMkLst>
        <pc:spChg chg="mod">
          <ac:chgData name="Gustavo Moura" userId="7b2cd69841026583" providerId="LiveId" clId="{6BF632E1-14BD-1F41-BF67-D19AC8B89A5A}" dt="2024-08-20T20:03:02.424" v="1" actId="2085"/>
          <ac:spMkLst>
            <pc:docMk/>
            <pc:sldMk cId="915893429" sldId="261"/>
            <ac:spMk id="9" creationId="{C51D7D22-1829-7D89-A216-E74D150F61B4}"/>
          </ac:spMkLst>
        </pc:spChg>
      </pc:sldChg>
      <pc:sldChg chg="addSp delSp modSp mod">
        <pc:chgData name="Gustavo Moura" userId="7b2cd69841026583" providerId="LiveId" clId="{6BF632E1-14BD-1F41-BF67-D19AC8B89A5A}" dt="2024-08-20T20:03:10.986" v="3"/>
        <pc:sldMkLst>
          <pc:docMk/>
          <pc:sldMk cId="50664016" sldId="265"/>
        </pc:sldMkLst>
        <pc:spChg chg="add mod">
          <ac:chgData name="Gustavo Moura" userId="7b2cd69841026583" providerId="LiveId" clId="{6BF632E1-14BD-1F41-BF67-D19AC8B89A5A}" dt="2024-08-20T20:03:10.986" v="3"/>
          <ac:spMkLst>
            <pc:docMk/>
            <pc:sldMk cId="50664016" sldId="265"/>
            <ac:spMk id="3" creationId="{4E07A9CF-AB2B-1C62-8F6A-D9708CC0BA49}"/>
          </ac:spMkLst>
        </pc:spChg>
        <pc:spChg chg="del">
          <ac:chgData name="Gustavo Moura" userId="7b2cd69841026583" providerId="LiveId" clId="{6BF632E1-14BD-1F41-BF67-D19AC8B89A5A}" dt="2024-08-20T20:03:07.042" v="2" actId="478"/>
          <ac:spMkLst>
            <pc:docMk/>
            <pc:sldMk cId="50664016" sldId="265"/>
            <ac:spMk id="9" creationId="{C51D7D22-1829-7D89-A216-E74D150F61B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F531F-0E95-6942-94C1-5AAF29E5487A}" type="datetimeFigureOut">
              <a:rPr lang="en-BR" smtClean="0"/>
              <a:t>8/20/24</a:t>
            </a:fld>
            <a:endParaRPr lang="en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64800-017E-7847-ABE9-B2295915E121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419966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64800-017E-7847-ABE9-B2295915E121}" type="slidenum">
              <a:rPr lang="en-BR" smtClean="0"/>
              <a:t>1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5515428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64800-017E-7847-ABE9-B2295915E121}" type="slidenum">
              <a:rPr lang="en-BR" smtClean="0"/>
              <a:t>10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696990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64800-017E-7847-ABE9-B2295915E121}" type="slidenum">
              <a:rPr lang="en-BR" smtClean="0"/>
              <a:t>11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435555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64800-017E-7847-ABE9-B2295915E121}" type="slidenum">
              <a:rPr lang="en-BR" smtClean="0"/>
              <a:t>12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6618000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64800-017E-7847-ABE9-B2295915E121}" type="slidenum">
              <a:rPr lang="en-BR" smtClean="0"/>
              <a:t>13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996797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64800-017E-7847-ABE9-B2295915E121}" type="slidenum">
              <a:rPr lang="en-BR" smtClean="0"/>
              <a:t>14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585629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64800-017E-7847-ABE9-B2295915E121}" type="slidenum">
              <a:rPr lang="en-BR" smtClean="0"/>
              <a:t>15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5234349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64800-017E-7847-ABE9-B2295915E121}" type="slidenum">
              <a:rPr lang="en-BR" smtClean="0"/>
              <a:t>16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1303481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64800-017E-7847-ABE9-B2295915E121}" type="slidenum">
              <a:rPr lang="en-BR" smtClean="0"/>
              <a:t>17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578609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64800-017E-7847-ABE9-B2295915E121}" type="slidenum">
              <a:rPr lang="en-BR" smtClean="0"/>
              <a:t>2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94288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64800-017E-7847-ABE9-B2295915E121}" type="slidenum">
              <a:rPr lang="en-BR" smtClean="0"/>
              <a:t>3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438107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64800-017E-7847-ABE9-B2295915E121}" type="slidenum">
              <a:rPr lang="en-BR" smtClean="0"/>
              <a:t>4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932317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64800-017E-7847-ABE9-B2295915E121}" type="slidenum">
              <a:rPr lang="en-BR" smtClean="0"/>
              <a:t>5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094503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64800-017E-7847-ABE9-B2295915E121}" type="slidenum">
              <a:rPr lang="en-BR" smtClean="0"/>
              <a:t>6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575803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64800-017E-7847-ABE9-B2295915E121}" type="slidenum">
              <a:rPr lang="en-BR" smtClean="0"/>
              <a:t>7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685337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64800-017E-7847-ABE9-B2295915E121}" type="slidenum">
              <a:rPr lang="en-BR" smtClean="0"/>
              <a:t>8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683762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64800-017E-7847-ABE9-B2295915E121}" type="slidenum">
              <a:rPr lang="en-BR" smtClean="0"/>
              <a:t>9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73018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E2312-BD05-7E4D-BD43-BFAB1A368E7F}" type="datetimeFigureOut">
              <a:rPr lang="en-BR" smtClean="0"/>
              <a:t>8/20/24</a:t>
            </a:fld>
            <a:endParaRPr lang="en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B4984-EA42-4C42-B8BA-08A941FBC387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358472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E2312-BD05-7E4D-BD43-BFAB1A368E7F}" type="datetimeFigureOut">
              <a:rPr lang="en-BR" smtClean="0"/>
              <a:t>8/20/24</a:t>
            </a:fld>
            <a:endParaRPr lang="en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B4984-EA42-4C42-B8BA-08A941FBC387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642666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E2312-BD05-7E4D-BD43-BFAB1A368E7F}" type="datetimeFigureOut">
              <a:rPr lang="en-BR" smtClean="0"/>
              <a:t>8/20/24</a:t>
            </a:fld>
            <a:endParaRPr lang="en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B4984-EA42-4C42-B8BA-08A941FBC387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73400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E2312-BD05-7E4D-BD43-BFAB1A368E7F}" type="datetimeFigureOut">
              <a:rPr lang="en-BR" smtClean="0"/>
              <a:t>8/20/24</a:t>
            </a:fld>
            <a:endParaRPr lang="en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B4984-EA42-4C42-B8BA-08A941FBC387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652813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E2312-BD05-7E4D-BD43-BFAB1A368E7F}" type="datetimeFigureOut">
              <a:rPr lang="en-BR" smtClean="0"/>
              <a:t>8/20/24</a:t>
            </a:fld>
            <a:endParaRPr lang="en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B4984-EA42-4C42-B8BA-08A941FBC387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164666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E2312-BD05-7E4D-BD43-BFAB1A368E7F}" type="datetimeFigureOut">
              <a:rPr lang="en-BR" smtClean="0"/>
              <a:t>8/20/24</a:t>
            </a:fld>
            <a:endParaRPr lang="en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B4984-EA42-4C42-B8BA-08A941FBC387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104144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E2312-BD05-7E4D-BD43-BFAB1A368E7F}" type="datetimeFigureOut">
              <a:rPr lang="en-BR" smtClean="0"/>
              <a:t>8/20/24</a:t>
            </a:fld>
            <a:endParaRPr lang="en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B4984-EA42-4C42-B8BA-08A941FBC387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051179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E2312-BD05-7E4D-BD43-BFAB1A368E7F}" type="datetimeFigureOut">
              <a:rPr lang="en-BR" smtClean="0"/>
              <a:t>8/20/24</a:t>
            </a:fld>
            <a:endParaRPr lang="en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B4984-EA42-4C42-B8BA-08A941FBC387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610946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E2312-BD05-7E4D-BD43-BFAB1A368E7F}" type="datetimeFigureOut">
              <a:rPr lang="en-BR" smtClean="0"/>
              <a:t>8/20/24</a:t>
            </a:fld>
            <a:endParaRPr lang="en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B4984-EA42-4C42-B8BA-08A941FBC387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500484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E2312-BD05-7E4D-BD43-BFAB1A368E7F}" type="datetimeFigureOut">
              <a:rPr lang="en-BR" smtClean="0"/>
              <a:t>8/20/24</a:t>
            </a:fld>
            <a:endParaRPr lang="en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B4984-EA42-4C42-B8BA-08A941FBC387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78636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E2312-BD05-7E4D-BD43-BFAB1A368E7F}" type="datetimeFigureOut">
              <a:rPr lang="en-BR" smtClean="0"/>
              <a:t>8/20/24</a:t>
            </a:fld>
            <a:endParaRPr lang="en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B4984-EA42-4C42-B8BA-08A941FBC387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668185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E2312-BD05-7E4D-BD43-BFAB1A368E7F}" type="datetimeFigureOut">
              <a:rPr lang="en-BR" smtClean="0"/>
              <a:t>8/20/24</a:t>
            </a:fld>
            <a:endParaRPr lang="en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B4984-EA42-4C42-B8BA-08A941FBC387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009783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3FEC52-D65A-F7C4-8200-009882E0EE2F}"/>
              </a:ext>
            </a:extLst>
          </p:cNvPr>
          <p:cNvSpPr/>
          <p:nvPr/>
        </p:nvSpPr>
        <p:spPr>
          <a:xfrm>
            <a:off x="30678" y="16707"/>
            <a:ext cx="12130643" cy="1021446"/>
          </a:xfrm>
          <a:prstGeom prst="rect">
            <a:avLst/>
          </a:prstGeom>
          <a:solidFill>
            <a:srgbClr val="005A41">
              <a:alpha val="7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5" name="Picture 4" descr="A picture containing text, emblem, crest, symbol&#10;&#10;Description automatically generated">
            <a:extLst>
              <a:ext uri="{FF2B5EF4-FFF2-40B4-BE49-F238E27FC236}">
                <a16:creationId xmlns:a16="http://schemas.microsoft.com/office/drawing/2014/main" id="{3F7F62B7-B3E6-3677-95E5-F09D3138E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6344" y="113023"/>
            <a:ext cx="1049464" cy="162612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  <a:softEdge rad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1D7D22-1829-7D89-A216-E74D150F61B4}"/>
              </a:ext>
            </a:extLst>
          </p:cNvPr>
          <p:cNvSpPr txBox="1"/>
          <p:nvPr/>
        </p:nvSpPr>
        <p:spPr>
          <a:xfrm>
            <a:off x="4980548" y="6150114"/>
            <a:ext cx="2230901" cy="70788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6600">
                <a:solidFill>
                  <a:srgbClr val="005A41"/>
                </a:solidFill>
                <a:effectLst>
                  <a:outerShdw blurRad="153511" algn="tl" rotWithShape="0">
                    <a:srgbClr val="005A41">
                      <a:alpha val="30367"/>
                    </a:srgbClr>
                  </a:outerShdw>
                </a:effectLst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sz="2000" cap="small" dirty="0" err="1">
                <a:latin typeface="Aptos Display" panose="020B0004020202020204" pitchFamily="34" charset="0"/>
              </a:rPr>
              <a:t>Ribeirão</a:t>
            </a:r>
            <a:r>
              <a:rPr lang="en-US" sz="2000" cap="small" dirty="0">
                <a:latin typeface="Aptos Display" panose="020B0004020202020204" pitchFamily="34" charset="0"/>
              </a:rPr>
              <a:t> Preto</a:t>
            </a:r>
          </a:p>
          <a:p>
            <a:r>
              <a:rPr lang="en-US" sz="2000" dirty="0"/>
              <a:t>2024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AE6A1C-55D9-CD84-CF6A-E0C897AA27B1}"/>
              </a:ext>
            </a:extLst>
          </p:cNvPr>
          <p:cNvSpPr/>
          <p:nvPr/>
        </p:nvSpPr>
        <p:spPr>
          <a:xfrm>
            <a:off x="3494741" y="1809670"/>
            <a:ext cx="5202514" cy="1784463"/>
          </a:xfrm>
          <a:prstGeom prst="rect">
            <a:avLst/>
          </a:prstGeom>
          <a:solidFill>
            <a:schemeClr val="bg1">
              <a:alpha val="1000"/>
            </a:schemeClr>
          </a:solidFill>
          <a:ln>
            <a:noFill/>
          </a:ln>
          <a:effectLst>
            <a:glow rad="1905000">
              <a:schemeClr val="bg1">
                <a:alpha val="78000"/>
              </a:schemeClr>
            </a:glo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relaxedInset"/>
          </a:sp3d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rgbClr val="005A41"/>
                </a:solidFill>
                <a:effectLst/>
                <a:latin typeface="Aptos Display" panose="020B0004020202020204" pitchFamily="34" charset="0"/>
              </a:rPr>
              <a:t>ESPEN </a:t>
            </a:r>
          </a:p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rgbClr val="005A41"/>
                </a:solidFill>
                <a:latin typeface="Aptos Display" panose="020B0004020202020204" pitchFamily="34" charset="0"/>
              </a:rPr>
              <a:t>P</a:t>
            </a:r>
            <a:r>
              <a:rPr lang="en-US" sz="2400" dirty="0">
                <a:solidFill>
                  <a:srgbClr val="005A41"/>
                </a:solidFill>
                <a:effectLst/>
                <a:latin typeface="Aptos Display" panose="020B0004020202020204" pitchFamily="34" charset="0"/>
              </a:rPr>
              <a:t>ractical guideline on clinical nutrition in </a:t>
            </a:r>
          </a:p>
          <a:p>
            <a:pPr algn="ctr">
              <a:lnSpc>
                <a:spcPct val="150000"/>
              </a:lnSpc>
            </a:pPr>
            <a:r>
              <a:rPr lang="en-US" sz="2800" cap="small" dirty="0">
                <a:solidFill>
                  <a:srgbClr val="005A41"/>
                </a:solidFill>
                <a:effectLst/>
                <a:latin typeface="Aptos Display" panose="020B0004020202020204" pitchFamily="34" charset="0"/>
              </a:rPr>
              <a:t>Acute and Chronic </a:t>
            </a:r>
            <a:r>
              <a:rPr lang="en-US" sz="2800" cap="small" dirty="0">
                <a:solidFill>
                  <a:srgbClr val="005A41"/>
                </a:solidFill>
                <a:latin typeface="Aptos Display" panose="020B0004020202020204" pitchFamily="34" charset="0"/>
              </a:rPr>
              <a:t>P</a:t>
            </a:r>
            <a:r>
              <a:rPr lang="en-US" sz="2800" cap="small" dirty="0">
                <a:solidFill>
                  <a:srgbClr val="005A41"/>
                </a:solidFill>
                <a:effectLst/>
                <a:latin typeface="Aptos Display" panose="020B0004020202020204" pitchFamily="34" charset="0"/>
              </a:rPr>
              <a:t>ancreatitis</a:t>
            </a:r>
            <a:endParaRPr lang="en-US" sz="2800" cap="small" dirty="0">
              <a:solidFill>
                <a:srgbClr val="005A41"/>
              </a:solidFill>
              <a:latin typeface="Aptos Display" panose="020B00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547F50-92B7-A0E6-FB69-390E47B75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506" y="86037"/>
            <a:ext cx="2685140" cy="88278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25AD622-0880-D868-2AF7-8044E7C26D05}"/>
              </a:ext>
            </a:extLst>
          </p:cNvPr>
          <p:cNvGrpSpPr/>
          <p:nvPr/>
        </p:nvGrpSpPr>
        <p:grpSpPr>
          <a:xfrm>
            <a:off x="126192" y="78957"/>
            <a:ext cx="3580460" cy="830997"/>
            <a:chOff x="3262997" y="65958"/>
            <a:chExt cx="3580460" cy="8309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26C24C-5594-6BBF-D9E6-7FB249929A81}"/>
                </a:ext>
              </a:extLst>
            </p:cNvPr>
            <p:cNvSpPr txBox="1"/>
            <p:nvPr/>
          </p:nvSpPr>
          <p:spPr>
            <a:xfrm>
              <a:off x="3845289" y="65958"/>
              <a:ext cx="2998168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2400" u="none" strike="noStrike" cap="small" dirty="0" err="1">
                  <a:solidFill>
                    <a:schemeClr val="bg1"/>
                  </a:solidFill>
                  <a:effectLst/>
                  <a:latin typeface="Aptos Display" panose="020B0004020202020204" pitchFamily="34" charset="0"/>
                </a:rPr>
                <a:t>Divisão</a:t>
              </a:r>
              <a:r>
                <a:rPr lang="en-US" sz="2400" u="none" strike="noStrike" cap="small" dirty="0">
                  <a:solidFill>
                    <a:schemeClr val="bg1"/>
                  </a:solidFill>
                  <a:effectLst/>
                  <a:latin typeface="Aptos Display" panose="020B0004020202020204" pitchFamily="34" charset="0"/>
                </a:rPr>
                <a:t> de </a:t>
              </a:r>
            </a:p>
            <a:p>
              <a:pPr algn="l"/>
              <a:r>
                <a:rPr lang="en-US" sz="2400" u="none" strike="noStrike" cap="small" dirty="0" err="1">
                  <a:solidFill>
                    <a:schemeClr val="bg1"/>
                  </a:solidFill>
                  <a:effectLst/>
                  <a:latin typeface="Aptos Display" panose="020B0004020202020204" pitchFamily="34" charset="0"/>
                </a:rPr>
                <a:t>Nutrologia</a:t>
              </a:r>
              <a:endParaRPr lang="en-US" sz="2400" u="none" strike="noStrike" cap="small" dirty="0">
                <a:solidFill>
                  <a:schemeClr val="bg1"/>
                </a:solidFill>
                <a:effectLst/>
                <a:latin typeface="Aptos Display" panose="020B0004020202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535B3DF-A979-58F2-1C8F-88EA56F97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84115"/>
            <a:stretch/>
          </p:blipFill>
          <p:spPr>
            <a:xfrm>
              <a:off x="3262997" y="154471"/>
              <a:ext cx="694393" cy="6539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5893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health care system&#10;&#10;Description automatically generated">
            <a:extLst>
              <a:ext uri="{FF2B5EF4-FFF2-40B4-BE49-F238E27FC236}">
                <a16:creationId xmlns:a16="http://schemas.microsoft.com/office/drawing/2014/main" id="{DA8C8C52-0B4B-1EF2-6530-A325EFE40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73" y="379518"/>
            <a:ext cx="11182653" cy="618334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33FEC52-D65A-F7C4-8200-009882E0EE2F}"/>
              </a:ext>
            </a:extLst>
          </p:cNvPr>
          <p:cNvSpPr/>
          <p:nvPr/>
        </p:nvSpPr>
        <p:spPr>
          <a:xfrm>
            <a:off x="0" y="6795727"/>
            <a:ext cx="12192000" cy="45719"/>
          </a:xfrm>
          <a:prstGeom prst="rect">
            <a:avLst/>
          </a:prstGeom>
          <a:solidFill>
            <a:srgbClr val="32B6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35B3DF-A979-58F2-1C8F-88EA56F971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4115"/>
          <a:stretch/>
        </p:blipFill>
        <p:spPr>
          <a:xfrm>
            <a:off x="11571890" y="6245592"/>
            <a:ext cx="519058" cy="4888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E1A470-2664-9133-E2F4-51A23705CE21}"/>
              </a:ext>
            </a:extLst>
          </p:cNvPr>
          <p:cNvSpPr txBox="1"/>
          <p:nvPr/>
        </p:nvSpPr>
        <p:spPr>
          <a:xfrm>
            <a:off x="0" y="6533669"/>
            <a:ext cx="75022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Fig. 5. Nutritional management of chronic pancreatitis. ESPEN, 2024.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344327-4A7B-A76E-65C9-B3D29E56ADF9}"/>
              </a:ext>
            </a:extLst>
          </p:cNvPr>
          <p:cNvSpPr txBox="1"/>
          <p:nvPr/>
        </p:nvSpPr>
        <p:spPr>
          <a:xfrm>
            <a:off x="-12192" y="8606"/>
            <a:ext cx="61081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cap="small" dirty="0">
                <a:solidFill>
                  <a:srgbClr val="FF0000"/>
                </a:solidFill>
              </a:rPr>
              <a:t>4. Chronic Pancreatitis</a:t>
            </a:r>
            <a:r>
              <a:rPr lang="en-US" sz="2000" cap="small" dirty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18026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8C8C52-0B4B-1EF2-6530-A325EFE409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4046" y="4066"/>
            <a:ext cx="11522855" cy="63985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33FEC52-D65A-F7C4-8200-009882E0EE2F}"/>
              </a:ext>
            </a:extLst>
          </p:cNvPr>
          <p:cNvSpPr/>
          <p:nvPr/>
        </p:nvSpPr>
        <p:spPr>
          <a:xfrm>
            <a:off x="0" y="6795727"/>
            <a:ext cx="12192000" cy="45719"/>
          </a:xfrm>
          <a:prstGeom prst="rect">
            <a:avLst/>
          </a:prstGeom>
          <a:solidFill>
            <a:srgbClr val="32B6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35B3DF-A979-58F2-1C8F-88EA56F971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4115"/>
          <a:stretch/>
        </p:blipFill>
        <p:spPr>
          <a:xfrm>
            <a:off x="11571890" y="6245592"/>
            <a:ext cx="519058" cy="4888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E1A470-2664-9133-E2F4-51A23705CE21}"/>
              </a:ext>
            </a:extLst>
          </p:cNvPr>
          <p:cNvSpPr txBox="1"/>
          <p:nvPr/>
        </p:nvSpPr>
        <p:spPr>
          <a:xfrm>
            <a:off x="0" y="6533669"/>
            <a:ext cx="97719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Fig. 6. Evaluation of nutritional status and screening for micro- and macronutrient deficiencies in chronic pancreatitis. ESPEN, 2024.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D94A2F-A6D5-9AF5-4EDF-4EBC12646BA9}"/>
              </a:ext>
            </a:extLst>
          </p:cNvPr>
          <p:cNvSpPr txBox="1"/>
          <p:nvPr/>
        </p:nvSpPr>
        <p:spPr>
          <a:xfrm>
            <a:off x="-12192" y="-14040"/>
            <a:ext cx="61081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cap="small" dirty="0"/>
              <a:t>Chronic Pancreatitis</a:t>
            </a:r>
            <a:br>
              <a:rPr lang="en-US" cap="small" dirty="0"/>
            </a:br>
            <a:r>
              <a:rPr lang="en-US" cap="small" dirty="0"/>
              <a:t>Diagnostics</a:t>
            </a:r>
          </a:p>
        </p:txBody>
      </p:sp>
    </p:spTree>
    <p:extLst>
      <p:ext uri="{BB962C8B-B14F-4D97-AF65-F5344CB8AC3E}">
        <p14:creationId xmlns:p14="http://schemas.microsoft.com/office/powerpoint/2010/main" val="2797708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8C8C52-0B4B-1EF2-6530-A325EFE409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4459" y="16554"/>
            <a:ext cx="11783081" cy="62787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33FEC52-D65A-F7C4-8200-009882E0EE2F}"/>
              </a:ext>
            </a:extLst>
          </p:cNvPr>
          <p:cNvSpPr/>
          <p:nvPr/>
        </p:nvSpPr>
        <p:spPr>
          <a:xfrm>
            <a:off x="0" y="6795727"/>
            <a:ext cx="12192000" cy="45719"/>
          </a:xfrm>
          <a:prstGeom prst="rect">
            <a:avLst/>
          </a:prstGeom>
          <a:solidFill>
            <a:srgbClr val="32B6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35B3DF-A979-58F2-1C8F-88EA56F971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4115"/>
          <a:stretch/>
        </p:blipFill>
        <p:spPr>
          <a:xfrm>
            <a:off x="11571890" y="6245592"/>
            <a:ext cx="519058" cy="4888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E1A470-2664-9133-E2F4-51A23705CE21}"/>
              </a:ext>
            </a:extLst>
          </p:cNvPr>
          <p:cNvSpPr txBox="1"/>
          <p:nvPr/>
        </p:nvSpPr>
        <p:spPr>
          <a:xfrm>
            <a:off x="0" y="6533669"/>
            <a:ext cx="97719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Fig. 7. Check for pancreatic exocrine insufficiency and pancreatic enzyme replacement therapy in chronic pancreatitis. ESPEN, 2024.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3B1E03-7BEA-20C1-07AC-7D4E9F3F1B52}"/>
              </a:ext>
            </a:extLst>
          </p:cNvPr>
          <p:cNvSpPr txBox="1"/>
          <p:nvPr/>
        </p:nvSpPr>
        <p:spPr>
          <a:xfrm>
            <a:off x="-12192" y="-14040"/>
            <a:ext cx="61081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cap="small" dirty="0"/>
              <a:t>Chronic Pancreatitis</a:t>
            </a:r>
            <a:br>
              <a:rPr lang="en-US" cap="small" dirty="0"/>
            </a:br>
            <a:r>
              <a:rPr lang="en-US" cap="small" dirty="0"/>
              <a:t>Diagnostics</a:t>
            </a:r>
          </a:p>
        </p:txBody>
      </p:sp>
    </p:spTree>
    <p:extLst>
      <p:ext uri="{BB962C8B-B14F-4D97-AF65-F5344CB8AC3E}">
        <p14:creationId xmlns:p14="http://schemas.microsoft.com/office/powerpoint/2010/main" val="3101172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8C8C52-0B4B-1EF2-6530-A325EFE409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731" y="16554"/>
            <a:ext cx="12033882" cy="64558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33FEC52-D65A-F7C4-8200-009882E0EE2F}"/>
              </a:ext>
            </a:extLst>
          </p:cNvPr>
          <p:cNvSpPr/>
          <p:nvPr/>
        </p:nvSpPr>
        <p:spPr>
          <a:xfrm>
            <a:off x="0" y="6795727"/>
            <a:ext cx="12192000" cy="45719"/>
          </a:xfrm>
          <a:prstGeom prst="rect">
            <a:avLst/>
          </a:prstGeom>
          <a:solidFill>
            <a:srgbClr val="32B6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35B3DF-A979-58F2-1C8F-88EA56F971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4115"/>
          <a:stretch/>
        </p:blipFill>
        <p:spPr>
          <a:xfrm>
            <a:off x="11571890" y="6245592"/>
            <a:ext cx="519058" cy="4888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E1A470-2664-9133-E2F4-51A23705CE21}"/>
              </a:ext>
            </a:extLst>
          </p:cNvPr>
          <p:cNvSpPr txBox="1"/>
          <p:nvPr/>
        </p:nvSpPr>
        <p:spPr>
          <a:xfrm>
            <a:off x="0" y="6533669"/>
            <a:ext cx="97719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Fig. 8. Diagnosis and management of bone diseases. ESPEN, 2024.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CD1F1C-DD56-E9E4-9F1F-A415073D6119}"/>
              </a:ext>
            </a:extLst>
          </p:cNvPr>
          <p:cNvSpPr txBox="1"/>
          <p:nvPr/>
        </p:nvSpPr>
        <p:spPr>
          <a:xfrm>
            <a:off x="-12192" y="-14040"/>
            <a:ext cx="61081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cap="small" dirty="0"/>
              <a:t>Chronic Pancreatitis</a:t>
            </a:r>
            <a:br>
              <a:rPr lang="en-US" cap="small" dirty="0"/>
            </a:br>
            <a:r>
              <a:rPr lang="en-US" cap="small" dirty="0"/>
              <a:t>Diagnostics</a:t>
            </a:r>
          </a:p>
        </p:txBody>
      </p:sp>
    </p:spTree>
    <p:extLst>
      <p:ext uri="{BB962C8B-B14F-4D97-AF65-F5344CB8AC3E}">
        <p14:creationId xmlns:p14="http://schemas.microsoft.com/office/powerpoint/2010/main" val="813383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8C8C52-0B4B-1EF2-6530-A325EFE409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731" y="16554"/>
            <a:ext cx="12192000" cy="654064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33FEC52-D65A-F7C4-8200-009882E0EE2F}"/>
              </a:ext>
            </a:extLst>
          </p:cNvPr>
          <p:cNvSpPr/>
          <p:nvPr/>
        </p:nvSpPr>
        <p:spPr>
          <a:xfrm>
            <a:off x="0" y="6795727"/>
            <a:ext cx="12192000" cy="45719"/>
          </a:xfrm>
          <a:prstGeom prst="rect">
            <a:avLst/>
          </a:prstGeom>
          <a:solidFill>
            <a:srgbClr val="32B6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35B3DF-A979-58F2-1C8F-88EA56F971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4115"/>
          <a:stretch/>
        </p:blipFill>
        <p:spPr>
          <a:xfrm>
            <a:off x="11571890" y="6245592"/>
            <a:ext cx="519058" cy="4888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E1A470-2664-9133-E2F4-51A23705CE21}"/>
              </a:ext>
            </a:extLst>
          </p:cNvPr>
          <p:cNvSpPr txBox="1"/>
          <p:nvPr/>
        </p:nvSpPr>
        <p:spPr>
          <a:xfrm>
            <a:off x="0" y="6533669"/>
            <a:ext cx="97719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Fig. 9. Oral nutritional management of chronic pancreatitis. ESPEN, 2024.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20E151-E8D8-2A3B-EA1F-490EEB39D512}"/>
              </a:ext>
            </a:extLst>
          </p:cNvPr>
          <p:cNvSpPr txBox="1"/>
          <p:nvPr/>
        </p:nvSpPr>
        <p:spPr>
          <a:xfrm>
            <a:off x="-12192" y="-14040"/>
            <a:ext cx="61081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cap="small" dirty="0"/>
              <a:t>Chronic Pancreatitis</a:t>
            </a:r>
            <a:br>
              <a:rPr lang="en-US" cap="small" dirty="0"/>
            </a:br>
            <a:r>
              <a:rPr lang="en-US" cap="small" dirty="0"/>
              <a:t>Oral Nutritional Management</a:t>
            </a:r>
          </a:p>
        </p:txBody>
      </p:sp>
    </p:spTree>
    <p:extLst>
      <p:ext uri="{BB962C8B-B14F-4D97-AF65-F5344CB8AC3E}">
        <p14:creationId xmlns:p14="http://schemas.microsoft.com/office/powerpoint/2010/main" val="900577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3FEC52-D65A-F7C4-8200-009882E0EE2F}"/>
              </a:ext>
            </a:extLst>
          </p:cNvPr>
          <p:cNvSpPr/>
          <p:nvPr/>
        </p:nvSpPr>
        <p:spPr>
          <a:xfrm>
            <a:off x="0" y="6795727"/>
            <a:ext cx="12192000" cy="45719"/>
          </a:xfrm>
          <a:prstGeom prst="rect">
            <a:avLst/>
          </a:prstGeom>
          <a:solidFill>
            <a:srgbClr val="32B6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35B3DF-A979-58F2-1C8F-88EA56F971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4115"/>
          <a:stretch/>
        </p:blipFill>
        <p:spPr>
          <a:xfrm>
            <a:off x="11571890" y="6245592"/>
            <a:ext cx="519058" cy="4888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E1A470-2664-9133-E2F4-51A23705CE21}"/>
              </a:ext>
            </a:extLst>
          </p:cNvPr>
          <p:cNvSpPr txBox="1"/>
          <p:nvPr/>
        </p:nvSpPr>
        <p:spPr>
          <a:xfrm>
            <a:off x="0" y="6533669"/>
            <a:ext cx="97719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Fig. 10. Management of malnourished patients with chronic pancreatitis in whom oral nutrition is insufficient. ESPEN, 2024.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C47AC5-C7CA-76AF-6652-5F25AC4395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2211" y="-8155"/>
            <a:ext cx="11119103" cy="65406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5DB9A6-B054-A134-7C69-F90B97D21E59}"/>
              </a:ext>
            </a:extLst>
          </p:cNvPr>
          <p:cNvSpPr txBox="1"/>
          <p:nvPr/>
        </p:nvSpPr>
        <p:spPr>
          <a:xfrm>
            <a:off x="-12192" y="-14040"/>
            <a:ext cx="61081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cap="small" dirty="0"/>
              <a:t>Chronic Pancreatitis</a:t>
            </a:r>
            <a:br>
              <a:rPr lang="en-US" cap="small" dirty="0"/>
            </a:br>
            <a:r>
              <a:rPr lang="en-US" cap="small" dirty="0"/>
              <a:t>Nutritional Management (EN/PN)</a:t>
            </a:r>
          </a:p>
        </p:txBody>
      </p:sp>
    </p:spTree>
    <p:extLst>
      <p:ext uri="{BB962C8B-B14F-4D97-AF65-F5344CB8AC3E}">
        <p14:creationId xmlns:p14="http://schemas.microsoft.com/office/powerpoint/2010/main" val="1465839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3FEC52-D65A-F7C4-8200-009882E0EE2F}"/>
              </a:ext>
            </a:extLst>
          </p:cNvPr>
          <p:cNvSpPr/>
          <p:nvPr/>
        </p:nvSpPr>
        <p:spPr>
          <a:xfrm>
            <a:off x="0" y="6795727"/>
            <a:ext cx="12192000" cy="45719"/>
          </a:xfrm>
          <a:prstGeom prst="rect">
            <a:avLst/>
          </a:prstGeom>
          <a:solidFill>
            <a:srgbClr val="32B6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AE6A1C-55D9-CD84-CF6A-E0C897AA27B1}"/>
              </a:ext>
            </a:extLst>
          </p:cNvPr>
          <p:cNvSpPr/>
          <p:nvPr/>
        </p:nvSpPr>
        <p:spPr>
          <a:xfrm>
            <a:off x="0" y="0"/>
            <a:ext cx="5806256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sz="3600" cap="small" dirty="0" err="1">
                <a:solidFill>
                  <a:srgbClr val="005A41"/>
                </a:solidFill>
                <a:effectLst>
                  <a:outerShdw blurRad="153511" algn="tl" rotWithShape="0">
                    <a:srgbClr val="005A41">
                      <a:alpha val="30367"/>
                    </a:srgbClr>
                  </a:outerShdw>
                </a:effectLst>
                <a:latin typeface="Aptos Display" panose="020B0004020202020204" pitchFamily="34" charset="0"/>
              </a:rPr>
              <a:t>Título</a:t>
            </a:r>
            <a:endParaRPr lang="en-US" sz="3600" cap="small" dirty="0">
              <a:solidFill>
                <a:srgbClr val="005A41"/>
              </a:solidFill>
              <a:effectLst>
                <a:outerShdw blurRad="153511" algn="tl" rotWithShape="0">
                  <a:srgbClr val="005A41">
                    <a:alpha val="30367"/>
                  </a:srgbClr>
                </a:outerShdw>
              </a:effectLst>
              <a:latin typeface="Aptos Display" panose="020B00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35B3DF-A979-58F2-1C8F-88EA56F971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4115"/>
          <a:stretch/>
        </p:blipFill>
        <p:spPr>
          <a:xfrm>
            <a:off x="11571890" y="6245592"/>
            <a:ext cx="519058" cy="48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64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3FEC52-D65A-F7C4-8200-009882E0EE2F}"/>
              </a:ext>
            </a:extLst>
          </p:cNvPr>
          <p:cNvSpPr/>
          <p:nvPr/>
        </p:nvSpPr>
        <p:spPr>
          <a:xfrm>
            <a:off x="30678" y="16707"/>
            <a:ext cx="12130643" cy="1021446"/>
          </a:xfrm>
          <a:prstGeom prst="rect">
            <a:avLst/>
          </a:prstGeom>
          <a:solidFill>
            <a:srgbClr val="005A41">
              <a:alpha val="7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5" name="Picture 4" descr="A picture containing text, emblem, crest, symbol&#10;&#10;Description automatically generated">
            <a:extLst>
              <a:ext uri="{FF2B5EF4-FFF2-40B4-BE49-F238E27FC236}">
                <a16:creationId xmlns:a16="http://schemas.microsoft.com/office/drawing/2014/main" id="{3F7F62B7-B3E6-3677-95E5-F09D3138E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6344" y="113023"/>
            <a:ext cx="1049464" cy="162612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  <a:softEdge rad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AAE6A1C-55D9-CD84-CF6A-E0C897AA27B1}"/>
              </a:ext>
            </a:extLst>
          </p:cNvPr>
          <p:cNvSpPr/>
          <p:nvPr/>
        </p:nvSpPr>
        <p:spPr>
          <a:xfrm>
            <a:off x="4370972" y="2505670"/>
            <a:ext cx="2875724" cy="923330"/>
          </a:xfrm>
          <a:prstGeom prst="rect">
            <a:avLst/>
          </a:prstGeom>
          <a:solidFill>
            <a:schemeClr val="bg1">
              <a:alpha val="1000"/>
            </a:schemeClr>
          </a:solidFill>
          <a:ln>
            <a:noFill/>
          </a:ln>
          <a:effectLst>
            <a:glow rad="1905000">
              <a:schemeClr val="bg1">
                <a:alpha val="78000"/>
              </a:schemeClr>
            </a:glow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relaxedInset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cap="small" dirty="0" err="1">
                <a:solidFill>
                  <a:srgbClr val="005A41"/>
                </a:solidFill>
                <a:effectLst>
                  <a:outerShdw blurRad="153511" algn="tl" rotWithShape="0">
                    <a:srgbClr val="005A41">
                      <a:alpha val="30367"/>
                    </a:srgbClr>
                  </a:outerShdw>
                </a:effectLst>
                <a:latin typeface="Aptos Display" panose="020B0004020202020204" pitchFamily="34" charset="0"/>
              </a:rPr>
              <a:t>Obrigado</a:t>
            </a:r>
            <a:endParaRPr lang="en-US" sz="5400" cap="small" dirty="0">
              <a:solidFill>
                <a:srgbClr val="005A41"/>
              </a:solidFill>
              <a:effectLst>
                <a:outerShdw blurRad="153511" algn="tl" rotWithShape="0">
                  <a:srgbClr val="005A41">
                    <a:alpha val="30367"/>
                  </a:srgbClr>
                </a:outerShdw>
              </a:effectLst>
              <a:latin typeface="Aptos Display" panose="020B00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547F50-92B7-A0E6-FB69-390E47B75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506" y="86037"/>
            <a:ext cx="2685140" cy="88278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25AD622-0880-D868-2AF7-8044E7C26D05}"/>
              </a:ext>
            </a:extLst>
          </p:cNvPr>
          <p:cNvGrpSpPr/>
          <p:nvPr/>
        </p:nvGrpSpPr>
        <p:grpSpPr>
          <a:xfrm>
            <a:off x="126192" y="78957"/>
            <a:ext cx="3580460" cy="830997"/>
            <a:chOff x="3262997" y="65958"/>
            <a:chExt cx="3580460" cy="8309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26C24C-5594-6BBF-D9E6-7FB249929A81}"/>
                </a:ext>
              </a:extLst>
            </p:cNvPr>
            <p:cNvSpPr txBox="1"/>
            <p:nvPr/>
          </p:nvSpPr>
          <p:spPr>
            <a:xfrm>
              <a:off x="3845289" y="65958"/>
              <a:ext cx="2998168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2400" u="none" strike="noStrike" cap="small" dirty="0" err="1">
                  <a:solidFill>
                    <a:schemeClr val="bg1"/>
                  </a:solidFill>
                  <a:effectLst/>
                  <a:latin typeface="Aptos Display" panose="020B0004020202020204" pitchFamily="34" charset="0"/>
                </a:rPr>
                <a:t>Divisão</a:t>
              </a:r>
              <a:r>
                <a:rPr lang="en-US" sz="2400" u="none" strike="noStrike" cap="small" dirty="0">
                  <a:solidFill>
                    <a:schemeClr val="bg1"/>
                  </a:solidFill>
                  <a:effectLst/>
                  <a:latin typeface="Aptos Display" panose="020B0004020202020204" pitchFamily="34" charset="0"/>
                </a:rPr>
                <a:t> de </a:t>
              </a:r>
            </a:p>
            <a:p>
              <a:pPr algn="l"/>
              <a:r>
                <a:rPr lang="en-US" sz="2400" u="none" strike="noStrike" cap="small" dirty="0" err="1">
                  <a:solidFill>
                    <a:schemeClr val="bg1"/>
                  </a:solidFill>
                  <a:effectLst/>
                  <a:latin typeface="Aptos Display" panose="020B0004020202020204" pitchFamily="34" charset="0"/>
                </a:rPr>
                <a:t>Nutrologia</a:t>
              </a:r>
              <a:endParaRPr lang="en-US" sz="2400" u="none" strike="noStrike" cap="small" dirty="0">
                <a:solidFill>
                  <a:schemeClr val="bg1"/>
                </a:solidFill>
                <a:effectLst/>
                <a:latin typeface="Aptos Display" panose="020B0004020202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535B3DF-A979-58F2-1C8F-88EA56F97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84115"/>
            <a:stretch/>
          </p:blipFill>
          <p:spPr>
            <a:xfrm>
              <a:off x="3262997" y="154471"/>
              <a:ext cx="694393" cy="65397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E07A9CF-AB2B-1C62-8F6A-D9708CC0BA49}"/>
              </a:ext>
            </a:extLst>
          </p:cNvPr>
          <p:cNvSpPr txBox="1"/>
          <p:nvPr/>
        </p:nvSpPr>
        <p:spPr>
          <a:xfrm>
            <a:off x="4792689" y="6033279"/>
            <a:ext cx="2230901" cy="83099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6600">
                <a:solidFill>
                  <a:srgbClr val="005A41"/>
                </a:solidFill>
                <a:effectLst>
                  <a:outerShdw blurRad="153511" algn="tl" rotWithShape="0">
                    <a:srgbClr val="005A41">
                      <a:alpha val="30367"/>
                    </a:srgbClr>
                  </a:outerShdw>
                </a:effectLst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sz="2400" cap="small" dirty="0" err="1">
                <a:latin typeface="Aptos Display" panose="020B0004020202020204" pitchFamily="34" charset="0"/>
              </a:rPr>
              <a:t>Ribeirão</a:t>
            </a:r>
            <a:r>
              <a:rPr lang="en-US" sz="2400" cap="small" dirty="0">
                <a:latin typeface="Aptos Display" panose="020B0004020202020204" pitchFamily="34" charset="0"/>
              </a:rPr>
              <a:t> Preto</a:t>
            </a:r>
          </a:p>
          <a:p>
            <a:r>
              <a:rPr lang="en-US" sz="2400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50664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3FEC52-D65A-F7C4-8200-009882E0EE2F}"/>
              </a:ext>
            </a:extLst>
          </p:cNvPr>
          <p:cNvSpPr/>
          <p:nvPr/>
        </p:nvSpPr>
        <p:spPr>
          <a:xfrm>
            <a:off x="30678" y="16707"/>
            <a:ext cx="12130643" cy="1021446"/>
          </a:xfrm>
          <a:prstGeom prst="rect">
            <a:avLst/>
          </a:prstGeom>
          <a:solidFill>
            <a:srgbClr val="005A41">
              <a:alpha val="7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5" name="Picture 4" descr="A picture containing text, emblem, crest, symbol&#10;&#10;Description automatically generated">
            <a:extLst>
              <a:ext uri="{FF2B5EF4-FFF2-40B4-BE49-F238E27FC236}">
                <a16:creationId xmlns:a16="http://schemas.microsoft.com/office/drawing/2014/main" id="{3F7F62B7-B3E6-3677-95E5-F09D3138E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6344" y="113023"/>
            <a:ext cx="1049464" cy="162612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  <a:softEdge rad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AAE6A1C-55D9-CD84-CF6A-E0C897AA27B1}"/>
              </a:ext>
            </a:extLst>
          </p:cNvPr>
          <p:cNvSpPr/>
          <p:nvPr/>
        </p:nvSpPr>
        <p:spPr>
          <a:xfrm>
            <a:off x="30678" y="1324284"/>
            <a:ext cx="12130643" cy="523220"/>
          </a:xfrm>
          <a:prstGeom prst="rect">
            <a:avLst/>
          </a:prstGeom>
          <a:solidFill>
            <a:schemeClr val="bg1">
              <a:alpha val="1000"/>
            </a:schemeClr>
          </a:solidFill>
          <a:ln>
            <a:noFill/>
          </a:ln>
          <a:effectLst>
            <a:reflection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B prst="relaxedInset"/>
          </a:sp3d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effectLst/>
                <a:latin typeface="Aptos Display" panose="020B0004020202020204" pitchFamily="34" charset="0"/>
              </a:rPr>
              <a:t>ESPEN </a:t>
            </a:r>
            <a:r>
              <a:rPr lang="en-US" sz="2400" dirty="0">
                <a:latin typeface="Aptos Display" panose="020B0004020202020204" pitchFamily="34" charset="0"/>
              </a:rPr>
              <a:t>P</a:t>
            </a:r>
            <a:r>
              <a:rPr lang="en-US" sz="2400" dirty="0">
                <a:effectLst/>
                <a:latin typeface="Aptos Display" panose="020B0004020202020204" pitchFamily="34" charset="0"/>
              </a:rPr>
              <a:t>ractical guideline on clinical nutrition in </a:t>
            </a:r>
            <a:r>
              <a:rPr lang="en-US" sz="2800" cap="small" dirty="0">
                <a:effectLst/>
                <a:latin typeface="Aptos Display" panose="020B0004020202020204" pitchFamily="34" charset="0"/>
              </a:rPr>
              <a:t>Acute and Chronic </a:t>
            </a:r>
            <a:r>
              <a:rPr lang="en-US" sz="2800" cap="small" dirty="0">
                <a:latin typeface="Aptos Display" panose="020B0004020202020204" pitchFamily="34" charset="0"/>
              </a:rPr>
              <a:t>P</a:t>
            </a:r>
            <a:r>
              <a:rPr lang="en-US" sz="2800" cap="small" dirty="0">
                <a:effectLst/>
                <a:latin typeface="Aptos Display" panose="020B0004020202020204" pitchFamily="34" charset="0"/>
              </a:rPr>
              <a:t>ancreatitis</a:t>
            </a:r>
            <a:endParaRPr lang="en-US" sz="2800" cap="small" dirty="0">
              <a:latin typeface="Aptos Display" panose="020B00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547F50-92B7-A0E6-FB69-390E47B75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506" y="86037"/>
            <a:ext cx="2685140" cy="88278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25AD622-0880-D868-2AF7-8044E7C26D05}"/>
              </a:ext>
            </a:extLst>
          </p:cNvPr>
          <p:cNvGrpSpPr/>
          <p:nvPr/>
        </p:nvGrpSpPr>
        <p:grpSpPr>
          <a:xfrm>
            <a:off x="126192" y="78957"/>
            <a:ext cx="3580460" cy="830997"/>
            <a:chOff x="3262997" y="65958"/>
            <a:chExt cx="3580460" cy="8309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26C24C-5594-6BBF-D9E6-7FB249929A81}"/>
                </a:ext>
              </a:extLst>
            </p:cNvPr>
            <p:cNvSpPr txBox="1"/>
            <p:nvPr/>
          </p:nvSpPr>
          <p:spPr>
            <a:xfrm>
              <a:off x="3845289" y="65958"/>
              <a:ext cx="2998168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2400" u="none" strike="noStrike" cap="small" dirty="0" err="1">
                  <a:solidFill>
                    <a:schemeClr val="bg1"/>
                  </a:solidFill>
                  <a:effectLst/>
                  <a:latin typeface="Aptos Display" panose="020B0004020202020204" pitchFamily="34" charset="0"/>
                </a:rPr>
                <a:t>Divisão</a:t>
              </a:r>
              <a:r>
                <a:rPr lang="en-US" sz="2400" u="none" strike="noStrike" cap="small" dirty="0">
                  <a:solidFill>
                    <a:schemeClr val="bg1"/>
                  </a:solidFill>
                  <a:effectLst/>
                  <a:latin typeface="Aptos Display" panose="020B0004020202020204" pitchFamily="34" charset="0"/>
                </a:rPr>
                <a:t> de </a:t>
              </a:r>
            </a:p>
            <a:p>
              <a:pPr algn="l"/>
              <a:r>
                <a:rPr lang="en-US" sz="2400" u="none" strike="noStrike" cap="small" dirty="0" err="1">
                  <a:solidFill>
                    <a:schemeClr val="bg1"/>
                  </a:solidFill>
                  <a:effectLst/>
                  <a:latin typeface="Aptos Display" panose="020B0004020202020204" pitchFamily="34" charset="0"/>
                </a:rPr>
                <a:t>Nutrologia</a:t>
              </a:r>
              <a:endParaRPr lang="en-US" sz="2400" u="none" strike="noStrike" cap="small" dirty="0">
                <a:solidFill>
                  <a:schemeClr val="bg1"/>
                </a:solidFill>
                <a:effectLst/>
                <a:latin typeface="Aptos Display" panose="020B0004020202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535B3DF-A979-58F2-1C8F-88EA56F97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84115"/>
            <a:stretch/>
          </p:blipFill>
          <p:spPr>
            <a:xfrm>
              <a:off x="3262997" y="154471"/>
              <a:ext cx="694393" cy="653972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F4EB17F-BD4C-195B-6F4A-14A4BF9AB208}"/>
              </a:ext>
            </a:extLst>
          </p:cNvPr>
          <p:cNvSpPr txBox="1"/>
          <p:nvPr/>
        </p:nvSpPr>
        <p:spPr>
          <a:xfrm>
            <a:off x="126191" y="2025279"/>
            <a:ext cx="11939616" cy="4331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120"/>
              </a:lnSpc>
            </a:pPr>
            <a:r>
              <a:rPr lang="en-US" sz="1600" dirty="0">
                <a:effectLst/>
                <a:latin typeface="AdvOT863180fb"/>
              </a:rPr>
              <a:t>Marianna Arvanitakis			</a:t>
            </a:r>
            <a:r>
              <a:rPr lang="en-US" sz="1600" dirty="0" err="1">
                <a:effectLst/>
                <a:latin typeface="AdvOT863180fb"/>
              </a:rPr>
              <a:t>Dptm</a:t>
            </a:r>
            <a:r>
              <a:rPr lang="en-US" sz="1600" dirty="0">
                <a:effectLst/>
                <a:latin typeface="AdvOT863180fb"/>
              </a:rPr>
              <a:t> </a:t>
            </a:r>
            <a:r>
              <a:rPr lang="en-US" sz="1600" dirty="0">
                <a:effectLst/>
                <a:latin typeface="AdvOTb92eb7df.I"/>
              </a:rPr>
              <a:t>of Gastroenterology, </a:t>
            </a:r>
            <a:r>
              <a:rPr lang="en-US" sz="1600" dirty="0" err="1">
                <a:effectLst/>
                <a:latin typeface="AdvOTb92eb7df.I"/>
              </a:rPr>
              <a:t>Universite</a:t>
            </a:r>
            <a:r>
              <a:rPr lang="en-US" sz="1600" dirty="0">
                <a:effectLst/>
                <a:latin typeface="AdvOTb92eb7df.I"/>
              </a:rPr>
              <a:t> Libre de </a:t>
            </a:r>
            <a:r>
              <a:rPr lang="en-US" sz="1600" dirty="0" err="1">
                <a:effectLst/>
                <a:latin typeface="AdvOTb92eb7df.I"/>
              </a:rPr>
              <a:t>Bruxelles</a:t>
            </a:r>
            <a:r>
              <a:rPr lang="en-US" sz="1600" dirty="0">
                <a:effectLst/>
                <a:latin typeface="AdvOTb92eb7df.I"/>
              </a:rPr>
              <a:t>, Brussels, Belgium</a:t>
            </a:r>
            <a:endParaRPr lang="en-US" sz="1600" dirty="0">
              <a:effectLst/>
              <a:latin typeface="AdvOT863180fb"/>
            </a:endParaRPr>
          </a:p>
          <a:p>
            <a:pPr>
              <a:lnSpc>
                <a:spcPts val="2120"/>
              </a:lnSpc>
            </a:pPr>
            <a:r>
              <a:rPr lang="en-US" sz="1600" dirty="0">
                <a:effectLst/>
                <a:latin typeface="AdvOT863180fb"/>
              </a:rPr>
              <a:t>Johann </a:t>
            </a:r>
            <a:r>
              <a:rPr lang="en-US" sz="1600" dirty="0" err="1">
                <a:effectLst/>
                <a:latin typeface="AdvOT863180fb"/>
              </a:rPr>
              <a:t>Ockenga</a:t>
            </a:r>
            <a:r>
              <a:rPr lang="en-US" sz="1600" dirty="0">
                <a:effectLst/>
                <a:latin typeface="AdvOT863180fb"/>
              </a:rPr>
              <a:t>				</a:t>
            </a:r>
            <a:r>
              <a:rPr lang="en-US" sz="1600" dirty="0" err="1">
                <a:effectLst/>
                <a:latin typeface="AdvOT863180fb"/>
              </a:rPr>
              <a:t>Dptm</a:t>
            </a:r>
            <a:r>
              <a:rPr lang="en-US" sz="1600" dirty="0">
                <a:effectLst/>
                <a:latin typeface="AdvOT863180fb"/>
              </a:rPr>
              <a:t> </a:t>
            </a:r>
            <a:r>
              <a:rPr lang="en-US" sz="1600" dirty="0">
                <a:effectLst/>
                <a:latin typeface="AdvOTb92eb7df.I"/>
              </a:rPr>
              <a:t>of Gastroenterology, </a:t>
            </a:r>
            <a:r>
              <a:rPr lang="en-US" sz="1600" dirty="0" err="1">
                <a:effectLst/>
                <a:latin typeface="AdvOTb92eb7df.I"/>
              </a:rPr>
              <a:t>Klinikum</a:t>
            </a:r>
            <a:r>
              <a:rPr lang="en-US" sz="1600" dirty="0">
                <a:effectLst/>
                <a:latin typeface="AdvOTb92eb7df.I"/>
              </a:rPr>
              <a:t> Bremen Mitte, Bremen, Germany</a:t>
            </a:r>
            <a:endParaRPr lang="en-US" sz="1600" dirty="0">
              <a:latin typeface="AdvOT863180fb"/>
            </a:endParaRPr>
          </a:p>
          <a:p>
            <a:pPr>
              <a:lnSpc>
                <a:spcPts val="2120"/>
              </a:lnSpc>
            </a:pPr>
            <a:r>
              <a:rPr lang="en-US" sz="1600" dirty="0">
                <a:effectLst/>
                <a:latin typeface="AdvOT863180fb"/>
              </a:rPr>
              <a:t>Mihailo </a:t>
            </a:r>
            <a:r>
              <a:rPr lang="en-US" sz="1600" dirty="0" err="1">
                <a:effectLst/>
                <a:latin typeface="AdvOT863180fb"/>
              </a:rPr>
              <a:t>Bezmarevic</a:t>
            </a:r>
            <a:r>
              <a:rPr lang="en-US" sz="1600" dirty="0">
                <a:effectLst/>
                <a:latin typeface="AdvOT863180fb"/>
              </a:rPr>
              <a:t>			</a:t>
            </a:r>
            <a:r>
              <a:rPr lang="en-US" sz="1600" dirty="0">
                <a:effectLst/>
                <a:latin typeface="AdvOTb92eb7df.I"/>
              </a:rPr>
              <a:t>Clinic for General Surgery, University of Defense, Belgrade, Serbia</a:t>
            </a:r>
            <a:endParaRPr lang="en-US" sz="1600" dirty="0">
              <a:latin typeface="AdvOT863180fb"/>
            </a:endParaRPr>
          </a:p>
          <a:p>
            <a:pPr>
              <a:lnSpc>
                <a:spcPts val="2120"/>
              </a:lnSpc>
            </a:pPr>
            <a:r>
              <a:rPr lang="en-US" sz="1600" dirty="0">
                <a:effectLst/>
                <a:latin typeface="AdvOT863180fb"/>
              </a:rPr>
              <a:t>Luca </a:t>
            </a:r>
            <a:r>
              <a:rPr lang="en-US" sz="1600" dirty="0" err="1">
                <a:effectLst/>
                <a:latin typeface="AdvOT863180fb"/>
              </a:rPr>
              <a:t>Gianotti</a:t>
            </a:r>
            <a:r>
              <a:rPr lang="en-US" sz="1600" dirty="0">
                <a:effectLst/>
                <a:latin typeface="AdvOT863180fb"/>
              </a:rPr>
              <a:t>				</a:t>
            </a:r>
            <a:r>
              <a:rPr lang="en-US" sz="1600" dirty="0">
                <a:effectLst/>
                <a:latin typeface="AdvOTb92eb7df.I"/>
              </a:rPr>
              <a:t>School of Medicine and Surgery, University of Milano-Bicocca</a:t>
            </a:r>
            <a:endParaRPr lang="en-US" sz="1600" dirty="0">
              <a:latin typeface="AdvOT863180fb"/>
            </a:endParaRPr>
          </a:p>
          <a:p>
            <a:pPr>
              <a:lnSpc>
                <a:spcPts val="2120"/>
              </a:lnSpc>
            </a:pPr>
            <a:r>
              <a:rPr lang="en-US" sz="1600" dirty="0">
                <a:effectLst/>
                <a:latin typeface="AdvOT863180fb"/>
              </a:rPr>
              <a:t>Zeljko </a:t>
            </a:r>
            <a:r>
              <a:rPr lang="en-US" sz="1600" dirty="0" err="1">
                <a:effectLst/>
                <a:latin typeface="AdvOT863180fb"/>
              </a:rPr>
              <a:t>Krznaric</a:t>
            </a:r>
            <a:r>
              <a:rPr lang="en-US" sz="1600" dirty="0">
                <a:effectLst/>
                <a:latin typeface="AdvOT863180fb"/>
              </a:rPr>
              <a:t>				</a:t>
            </a:r>
            <a:r>
              <a:rPr lang="en-US" sz="1600" dirty="0" err="1">
                <a:effectLst/>
                <a:latin typeface="AdvOT863180fb"/>
              </a:rPr>
              <a:t>Dptm</a:t>
            </a:r>
            <a:r>
              <a:rPr lang="en-US" sz="1600" dirty="0">
                <a:effectLst/>
                <a:latin typeface="AdvOT863180fb"/>
              </a:rPr>
              <a:t> </a:t>
            </a:r>
            <a:r>
              <a:rPr lang="en-US" sz="1600" dirty="0">
                <a:effectLst/>
                <a:latin typeface="AdvOTb92eb7df.I"/>
              </a:rPr>
              <a:t>of Gastroenterology, School of Medicine, Zagreb, Croatia</a:t>
            </a:r>
            <a:endParaRPr lang="en-US" sz="1600" dirty="0">
              <a:latin typeface="AdvOT863180fb"/>
            </a:endParaRPr>
          </a:p>
          <a:p>
            <a:pPr>
              <a:lnSpc>
                <a:spcPts val="2120"/>
              </a:lnSpc>
            </a:pPr>
            <a:r>
              <a:rPr lang="en-US" sz="1600" dirty="0">
                <a:effectLst/>
                <a:latin typeface="AdvOT863180fb"/>
              </a:rPr>
              <a:t>Dileep N. Lobo				</a:t>
            </a:r>
            <a:r>
              <a:rPr lang="en-US" sz="1600" dirty="0">
                <a:effectLst/>
                <a:latin typeface="AdvOTb92eb7df.I"/>
              </a:rPr>
              <a:t>Nottingham University Hospitals NHS Trust and University of Nottingham, UK</a:t>
            </a:r>
            <a:endParaRPr lang="en-US" sz="1600" dirty="0">
              <a:effectLst/>
              <a:latin typeface="AdvOT863180fb"/>
            </a:endParaRPr>
          </a:p>
          <a:p>
            <a:pPr>
              <a:lnSpc>
                <a:spcPts val="2120"/>
              </a:lnSpc>
            </a:pPr>
            <a:r>
              <a:rPr lang="en-US" sz="1600" dirty="0">
                <a:effectLst/>
                <a:latin typeface="AdvOT863180fb"/>
              </a:rPr>
              <a:t>Christian Loser				</a:t>
            </a:r>
            <a:r>
              <a:rPr lang="en-US" sz="1600" dirty="0">
                <a:effectLst/>
                <a:latin typeface="AdvOTb92eb7df.I"/>
              </a:rPr>
              <a:t>Medical Clinic, DRK-</a:t>
            </a:r>
            <a:r>
              <a:rPr lang="en-US" sz="1600" dirty="0" err="1">
                <a:effectLst/>
                <a:latin typeface="AdvOTb92eb7df.I"/>
              </a:rPr>
              <a:t>Kliniken</a:t>
            </a:r>
            <a:r>
              <a:rPr lang="en-US" sz="1600" dirty="0">
                <a:effectLst/>
                <a:latin typeface="AdvOTb92eb7df.I"/>
              </a:rPr>
              <a:t> </a:t>
            </a:r>
            <a:r>
              <a:rPr lang="en-US" sz="1600" dirty="0" err="1">
                <a:effectLst/>
                <a:latin typeface="AdvOTb92eb7df.I"/>
              </a:rPr>
              <a:t>Nordhessen</a:t>
            </a:r>
            <a:r>
              <a:rPr lang="en-US" sz="1600" dirty="0">
                <a:effectLst/>
                <a:latin typeface="AdvOTb92eb7df.I"/>
              </a:rPr>
              <a:t>, Kassel, Germany</a:t>
            </a:r>
            <a:endParaRPr lang="en-US" sz="1600" dirty="0">
              <a:latin typeface="AdvOT863180fb"/>
            </a:endParaRPr>
          </a:p>
          <a:p>
            <a:pPr>
              <a:lnSpc>
                <a:spcPts val="2120"/>
              </a:lnSpc>
            </a:pPr>
            <a:r>
              <a:rPr lang="en-US" sz="1600" dirty="0">
                <a:effectLst/>
                <a:latin typeface="AdvOT863180fb"/>
              </a:rPr>
              <a:t>Christian Madl				</a:t>
            </a:r>
            <a:r>
              <a:rPr lang="en-US" sz="1600" dirty="0">
                <a:effectLst/>
                <a:latin typeface="AdvOTb92eb7df.I"/>
              </a:rPr>
              <a:t>Division of Gastroenterology, Vienna, Austria</a:t>
            </a:r>
            <a:endParaRPr lang="en-US" sz="1600" dirty="0">
              <a:effectLst/>
              <a:latin typeface="AdvOT863180fb"/>
            </a:endParaRPr>
          </a:p>
          <a:p>
            <a:pPr>
              <a:lnSpc>
                <a:spcPts val="2120"/>
              </a:lnSpc>
            </a:pPr>
            <a:r>
              <a:rPr lang="en-US" sz="1600" dirty="0">
                <a:effectLst/>
                <a:latin typeface="AdvOT863180fb"/>
              </a:rPr>
              <a:t>Remy Meier				</a:t>
            </a:r>
            <a:r>
              <a:rPr lang="en-US" sz="1600" dirty="0">
                <a:effectLst/>
                <a:latin typeface="AdvOTb92eb7df.I"/>
              </a:rPr>
              <a:t>AMB-Praxis-</a:t>
            </a:r>
            <a:r>
              <a:rPr lang="en-US" sz="1600" dirty="0" err="1">
                <a:effectLst/>
                <a:latin typeface="AdvOTb92eb7df.I"/>
              </a:rPr>
              <a:t>MagenDarm</a:t>
            </a:r>
            <a:r>
              <a:rPr lang="en-US" sz="1600" dirty="0">
                <a:effectLst/>
                <a:latin typeface="AdvOTb92eb7df.I"/>
              </a:rPr>
              <a:t> Basel, Basel, Switzerland</a:t>
            </a:r>
            <a:endParaRPr lang="en-US" sz="1600" dirty="0">
              <a:effectLst/>
              <a:latin typeface="AdvOT863180fb"/>
            </a:endParaRPr>
          </a:p>
          <a:p>
            <a:pPr>
              <a:lnSpc>
                <a:spcPts val="2120"/>
              </a:lnSpc>
            </a:pPr>
            <a:r>
              <a:rPr lang="en-US" sz="1600" dirty="0">
                <a:effectLst/>
                <a:latin typeface="AdvOT863180fb"/>
              </a:rPr>
              <a:t>Mary Phillips				</a:t>
            </a:r>
            <a:r>
              <a:rPr lang="en-US" sz="1600" dirty="0" err="1">
                <a:effectLst/>
                <a:latin typeface="AdvOTb92eb7df.I"/>
              </a:rPr>
              <a:t>Dptm</a:t>
            </a:r>
            <a:r>
              <a:rPr lang="en-US" sz="1600" dirty="0">
                <a:effectLst/>
                <a:latin typeface="AdvOTb92eb7df.I"/>
              </a:rPr>
              <a:t> of Nutrition and Dietetics, Royal Surrey County Hospital, Guildford, UK</a:t>
            </a:r>
            <a:endParaRPr lang="en-US" sz="1600" dirty="0">
              <a:effectLst/>
              <a:latin typeface="AdvOT863180fb"/>
            </a:endParaRPr>
          </a:p>
          <a:p>
            <a:pPr>
              <a:lnSpc>
                <a:spcPts val="2120"/>
              </a:lnSpc>
            </a:pPr>
            <a:r>
              <a:rPr lang="en-US" sz="1600" dirty="0">
                <a:effectLst/>
                <a:latin typeface="AdvOT863180fb"/>
              </a:rPr>
              <a:t>Henrik </a:t>
            </a:r>
            <a:r>
              <a:rPr lang="en-US" sz="1600" dirty="0" err="1">
                <a:effectLst/>
                <a:latin typeface="AdvOT863180fb"/>
              </a:rPr>
              <a:t>Højgaard</a:t>
            </a:r>
            <a:r>
              <a:rPr lang="en-US" sz="1600" dirty="0">
                <a:effectLst/>
                <a:latin typeface="AdvOT863180fb"/>
              </a:rPr>
              <a:t> Rasmussen	</a:t>
            </a:r>
            <a:r>
              <a:rPr lang="en-US" sz="1600" dirty="0">
                <a:effectLst/>
                <a:latin typeface="AdvOTb92eb7df.I"/>
              </a:rPr>
              <a:t>Centre for Nutrition and Bowel Disease, Aalborg University, Denmark</a:t>
            </a:r>
            <a:endParaRPr lang="en-US" sz="1600" dirty="0">
              <a:effectLst/>
              <a:latin typeface="AdvOT863180fb"/>
            </a:endParaRPr>
          </a:p>
          <a:p>
            <a:pPr>
              <a:lnSpc>
                <a:spcPts val="2120"/>
              </a:lnSpc>
            </a:pPr>
            <a:r>
              <a:rPr lang="en-US" sz="1600" dirty="0" err="1">
                <a:effectLst/>
                <a:latin typeface="AdvOT863180fb"/>
              </a:rPr>
              <a:t>Jeanin</a:t>
            </a:r>
            <a:r>
              <a:rPr lang="en-US" sz="1600" dirty="0">
                <a:effectLst/>
                <a:latin typeface="AdvOT863180fb"/>
              </a:rPr>
              <a:t> E. Van Hooft			</a:t>
            </a:r>
            <a:r>
              <a:rPr lang="en-US" sz="1600" dirty="0" err="1">
                <a:latin typeface="AdvOTb92eb7df.I"/>
              </a:rPr>
              <a:t>Dptm</a:t>
            </a:r>
            <a:r>
              <a:rPr lang="en-US" sz="1600" dirty="0">
                <a:latin typeface="AdvOTb92eb7df.I"/>
              </a:rPr>
              <a:t> </a:t>
            </a:r>
            <a:r>
              <a:rPr lang="en-US" sz="1600" dirty="0">
                <a:effectLst/>
                <a:latin typeface="AdvOTb92eb7df.I"/>
              </a:rPr>
              <a:t>of Gastroenterology, Leiden University Medical Center, Leiden, the Netherlands</a:t>
            </a:r>
            <a:endParaRPr lang="en-US" sz="1600" dirty="0">
              <a:effectLst/>
              <a:latin typeface="AdvOT863180fb"/>
            </a:endParaRPr>
          </a:p>
          <a:p>
            <a:pPr>
              <a:lnSpc>
                <a:spcPts val="2120"/>
              </a:lnSpc>
            </a:pPr>
            <a:r>
              <a:rPr lang="en-US" sz="1600" dirty="0">
                <a:effectLst/>
                <a:latin typeface="AdvOT863180fb"/>
              </a:rPr>
              <a:t>Stephan C. Bischoff			</a:t>
            </a:r>
            <a:r>
              <a:rPr lang="en-US" sz="1600" dirty="0">
                <a:effectLst/>
                <a:latin typeface="AdvOTb92eb7df.I"/>
              </a:rPr>
              <a:t>Institute of Nutritional Medicine, University of Hohenheim, Stuttgart, Germany </a:t>
            </a:r>
          </a:p>
          <a:p>
            <a:endParaRPr lang="en-US" sz="1600" dirty="0">
              <a:latin typeface="AdvOTb92eb7df.I"/>
            </a:endParaRPr>
          </a:p>
          <a:p>
            <a:r>
              <a:rPr lang="en-US" sz="1600" dirty="0">
                <a:effectLst/>
                <a:latin typeface="AdvOT863180fb"/>
              </a:rPr>
              <a:t>Clinical Nutrition,  Vol 43, Issue 2, p.395-412, February 2024</a:t>
            </a:r>
          </a:p>
          <a:p>
            <a:r>
              <a:rPr lang="en-US" sz="1600" dirty="0">
                <a:solidFill>
                  <a:srgbClr val="2196D1"/>
                </a:solidFill>
                <a:effectLst/>
                <a:latin typeface="AdvOT863180fb"/>
              </a:rPr>
              <a:t>https://</a:t>
            </a:r>
            <a:r>
              <a:rPr lang="en-US" sz="1600" dirty="0" err="1">
                <a:solidFill>
                  <a:srgbClr val="2196D1"/>
                </a:solidFill>
                <a:effectLst/>
                <a:latin typeface="AdvOT863180fb"/>
              </a:rPr>
              <a:t>doi.org</a:t>
            </a:r>
            <a:r>
              <a:rPr lang="en-US" sz="1600" dirty="0">
                <a:solidFill>
                  <a:srgbClr val="2196D1"/>
                </a:solidFill>
                <a:effectLst/>
                <a:latin typeface="AdvOT863180fb"/>
              </a:rPr>
              <a:t>/10.1016/j.clnu.2023.12.019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77881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3FEC52-D65A-F7C4-8200-009882E0EE2F}"/>
              </a:ext>
            </a:extLst>
          </p:cNvPr>
          <p:cNvSpPr/>
          <p:nvPr/>
        </p:nvSpPr>
        <p:spPr>
          <a:xfrm>
            <a:off x="30678" y="16707"/>
            <a:ext cx="12130643" cy="1021446"/>
          </a:xfrm>
          <a:prstGeom prst="rect">
            <a:avLst/>
          </a:prstGeom>
          <a:solidFill>
            <a:srgbClr val="005A41">
              <a:alpha val="7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5" name="Picture 4" descr="A picture containing text, emblem, crest, symbol&#10;&#10;Description automatically generated">
            <a:extLst>
              <a:ext uri="{FF2B5EF4-FFF2-40B4-BE49-F238E27FC236}">
                <a16:creationId xmlns:a16="http://schemas.microsoft.com/office/drawing/2014/main" id="{3F7F62B7-B3E6-3677-95E5-F09D3138E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6344" y="113023"/>
            <a:ext cx="1049464" cy="162612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  <a:softEdge rad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547F50-92B7-A0E6-FB69-390E47B75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506" y="86037"/>
            <a:ext cx="2685140" cy="88278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25AD622-0880-D868-2AF7-8044E7C26D05}"/>
              </a:ext>
            </a:extLst>
          </p:cNvPr>
          <p:cNvGrpSpPr/>
          <p:nvPr/>
        </p:nvGrpSpPr>
        <p:grpSpPr>
          <a:xfrm>
            <a:off x="126192" y="78957"/>
            <a:ext cx="3580460" cy="830997"/>
            <a:chOff x="3262997" y="65958"/>
            <a:chExt cx="3580460" cy="8309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26C24C-5594-6BBF-D9E6-7FB249929A81}"/>
                </a:ext>
              </a:extLst>
            </p:cNvPr>
            <p:cNvSpPr txBox="1"/>
            <p:nvPr/>
          </p:nvSpPr>
          <p:spPr>
            <a:xfrm>
              <a:off x="3845289" y="65958"/>
              <a:ext cx="2998168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2400" u="none" strike="noStrike" cap="small" dirty="0" err="1">
                  <a:solidFill>
                    <a:schemeClr val="bg1"/>
                  </a:solidFill>
                  <a:effectLst/>
                  <a:latin typeface="Aptos Display" panose="020B0004020202020204" pitchFamily="34" charset="0"/>
                </a:rPr>
                <a:t>Divisão</a:t>
              </a:r>
              <a:r>
                <a:rPr lang="en-US" sz="2400" u="none" strike="noStrike" cap="small" dirty="0">
                  <a:solidFill>
                    <a:schemeClr val="bg1"/>
                  </a:solidFill>
                  <a:effectLst/>
                  <a:latin typeface="Aptos Display" panose="020B0004020202020204" pitchFamily="34" charset="0"/>
                </a:rPr>
                <a:t> de </a:t>
              </a:r>
            </a:p>
            <a:p>
              <a:pPr algn="l"/>
              <a:r>
                <a:rPr lang="en-US" sz="2400" u="none" strike="noStrike" cap="small" dirty="0" err="1">
                  <a:solidFill>
                    <a:schemeClr val="bg1"/>
                  </a:solidFill>
                  <a:effectLst/>
                  <a:latin typeface="Aptos Display" panose="020B0004020202020204" pitchFamily="34" charset="0"/>
                </a:rPr>
                <a:t>Nutrologia</a:t>
              </a:r>
              <a:endParaRPr lang="en-US" sz="2400" u="none" strike="noStrike" cap="small" dirty="0">
                <a:solidFill>
                  <a:schemeClr val="bg1"/>
                </a:solidFill>
                <a:effectLst/>
                <a:latin typeface="Aptos Display" panose="020B0004020202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535B3DF-A979-58F2-1C8F-88EA56F97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84115"/>
            <a:stretch/>
          </p:blipFill>
          <p:spPr>
            <a:xfrm>
              <a:off x="3262997" y="154471"/>
              <a:ext cx="694393" cy="653972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F4EB17F-BD4C-195B-6F4A-14A4BF9AB208}"/>
              </a:ext>
            </a:extLst>
          </p:cNvPr>
          <p:cNvSpPr txBox="1"/>
          <p:nvPr/>
        </p:nvSpPr>
        <p:spPr>
          <a:xfrm>
            <a:off x="126191" y="1268076"/>
            <a:ext cx="1193961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cap="small" dirty="0">
                <a:effectLst/>
                <a:latin typeface="AdvOTb83ee1dd.B"/>
              </a:rPr>
              <a:t>Abbreviations</a:t>
            </a:r>
            <a:endParaRPr lang="en-US" sz="1800" cap="small" dirty="0">
              <a:effectLst/>
              <a:latin typeface="AdvOTb83ee1dd.B"/>
            </a:endParaRPr>
          </a:p>
          <a:p>
            <a:endParaRPr lang="en-US" cap="small" dirty="0"/>
          </a:p>
          <a:p>
            <a:r>
              <a:rPr lang="en-US" sz="1800" dirty="0">
                <a:effectLst/>
                <a:latin typeface="AdvOT863180fb"/>
              </a:rPr>
              <a:t>ACS		acute compartment syndrome </a:t>
            </a:r>
          </a:p>
          <a:p>
            <a:r>
              <a:rPr lang="en-US" sz="1800" dirty="0">
                <a:effectLst/>
                <a:latin typeface="AdvOT863180fb"/>
              </a:rPr>
              <a:t>ANP 		acute necrotizing pancreatitis </a:t>
            </a:r>
          </a:p>
          <a:p>
            <a:r>
              <a:rPr lang="en-US" sz="1800" dirty="0">
                <a:effectLst/>
                <a:latin typeface="AdvOT863180fb"/>
              </a:rPr>
              <a:t>AP 		acute pancreatitis</a:t>
            </a:r>
            <a:endParaRPr lang="en-US" dirty="0"/>
          </a:p>
          <a:p>
            <a:r>
              <a:rPr lang="en-US" sz="1800" dirty="0">
                <a:effectLst/>
                <a:latin typeface="AdvOT863180fb"/>
              </a:rPr>
              <a:t>CP 		chronic pancreatitis</a:t>
            </a:r>
            <a:br>
              <a:rPr lang="en-US" sz="1800" dirty="0">
                <a:effectLst/>
                <a:latin typeface="AdvOT863180fb"/>
              </a:rPr>
            </a:br>
            <a:r>
              <a:rPr lang="en-US" sz="1800" dirty="0">
                <a:effectLst/>
                <a:latin typeface="AdvOT863180fb"/>
              </a:rPr>
              <a:t>DXA 		dual-energy X-ray absorptiometry</a:t>
            </a:r>
            <a:br>
              <a:rPr lang="en-US" sz="1800" dirty="0">
                <a:effectLst/>
                <a:latin typeface="AdvOT863180fb"/>
              </a:rPr>
            </a:br>
            <a:r>
              <a:rPr lang="en-US" sz="1800" dirty="0">
                <a:effectLst/>
                <a:latin typeface="AdvOT863180fb"/>
              </a:rPr>
              <a:t>EN 		enteral nutrition</a:t>
            </a:r>
            <a:br>
              <a:rPr lang="en-US" sz="1800" dirty="0">
                <a:effectLst/>
                <a:latin typeface="AdvOT863180fb"/>
              </a:rPr>
            </a:br>
            <a:r>
              <a:rPr lang="en-US" sz="1800" dirty="0">
                <a:effectLst/>
                <a:latin typeface="AdvOT863180fb"/>
              </a:rPr>
              <a:t>IAH 		intra-abdominal hypertension</a:t>
            </a:r>
            <a:br>
              <a:rPr lang="en-US" sz="1800" dirty="0">
                <a:effectLst/>
                <a:latin typeface="AdvOT863180fb"/>
              </a:rPr>
            </a:br>
            <a:r>
              <a:rPr lang="en-US" sz="1800" dirty="0">
                <a:effectLst/>
                <a:latin typeface="AdvOT863180fb"/>
              </a:rPr>
              <a:t>IAP 		intra-abdominal pressure</a:t>
            </a:r>
            <a:br>
              <a:rPr lang="en-US" sz="1800" dirty="0">
                <a:effectLst/>
                <a:latin typeface="AdvOT863180fb"/>
              </a:rPr>
            </a:br>
            <a:r>
              <a:rPr lang="en-US" sz="1800" dirty="0">
                <a:effectLst/>
                <a:latin typeface="AdvOT863180fb"/>
              </a:rPr>
              <a:t>MCT 	medium chain triglycerides</a:t>
            </a:r>
            <a:br>
              <a:rPr lang="en-US" sz="1800" dirty="0">
                <a:effectLst/>
                <a:latin typeface="AdvOT863180fb"/>
              </a:rPr>
            </a:br>
            <a:r>
              <a:rPr lang="en-US" sz="1800" dirty="0">
                <a:effectLst/>
                <a:latin typeface="AdvOT863180fb"/>
              </a:rPr>
              <a:t>ONS 		oral nutritional supplements</a:t>
            </a:r>
            <a:br>
              <a:rPr lang="en-US" sz="1800" dirty="0">
                <a:effectLst/>
                <a:latin typeface="AdvOT863180fb"/>
              </a:rPr>
            </a:br>
            <a:r>
              <a:rPr lang="en-US" sz="1800" dirty="0">
                <a:effectLst/>
                <a:latin typeface="AdvOT863180fb"/>
              </a:rPr>
              <a:t>PEI 		pancreatic exocrine insuf</a:t>
            </a:r>
            <a:r>
              <a:rPr lang="en-US" sz="1800" dirty="0">
                <a:effectLst/>
                <a:latin typeface="AdvOT863180fb+fb"/>
              </a:rPr>
              <a:t>fi</a:t>
            </a:r>
            <a:r>
              <a:rPr lang="en-US" sz="1800" dirty="0">
                <a:effectLst/>
                <a:latin typeface="AdvOT863180fb"/>
              </a:rPr>
              <a:t>ciency</a:t>
            </a:r>
            <a:br>
              <a:rPr lang="en-US" sz="1800" dirty="0">
                <a:effectLst/>
                <a:latin typeface="AdvOT863180fb"/>
              </a:rPr>
            </a:br>
            <a:r>
              <a:rPr lang="en-US" sz="1800" dirty="0">
                <a:effectLst/>
                <a:latin typeface="AdvOT863180fb"/>
              </a:rPr>
              <a:t>PERT 	pancreatic enzyme replacement therapy </a:t>
            </a:r>
          </a:p>
          <a:p>
            <a:r>
              <a:rPr lang="en-US" sz="1800" dirty="0">
                <a:effectLst/>
                <a:latin typeface="AdvOT863180fb"/>
              </a:rPr>
              <a:t>PN 		parenteral nutrition</a:t>
            </a:r>
            <a:br>
              <a:rPr lang="en-US" sz="1800" dirty="0">
                <a:effectLst/>
                <a:latin typeface="AdvOT863180fb"/>
              </a:rPr>
            </a:br>
            <a:r>
              <a:rPr lang="en-US" sz="1800" dirty="0">
                <a:effectLst/>
                <a:latin typeface="AdvOT863180fb"/>
              </a:rPr>
              <a:t>PPI 		proton pump inhibitor</a:t>
            </a:r>
            <a:br>
              <a:rPr lang="en-US" sz="1800" dirty="0">
                <a:effectLst/>
                <a:latin typeface="AdvOT863180fb"/>
              </a:rPr>
            </a:br>
            <a:r>
              <a:rPr lang="en-US" sz="1800" dirty="0">
                <a:effectLst/>
                <a:latin typeface="AdvOT863180fb"/>
              </a:rPr>
              <a:t>RCT 		randomized controlled trial</a:t>
            </a:r>
            <a:br>
              <a:rPr lang="en-US" sz="1800" dirty="0">
                <a:effectLst/>
                <a:latin typeface="AdvOT863180fb"/>
              </a:rPr>
            </a:br>
            <a:r>
              <a:rPr lang="en-US" sz="1800" dirty="0">
                <a:effectLst/>
                <a:latin typeface="AdvOT863180fb"/>
              </a:rPr>
              <a:t>SIBO 	small intestinal bacterial overgrowth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261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3FEC52-D65A-F7C4-8200-009882E0EE2F}"/>
              </a:ext>
            </a:extLst>
          </p:cNvPr>
          <p:cNvSpPr/>
          <p:nvPr/>
        </p:nvSpPr>
        <p:spPr>
          <a:xfrm>
            <a:off x="30678" y="16707"/>
            <a:ext cx="12130643" cy="1021446"/>
          </a:xfrm>
          <a:prstGeom prst="rect">
            <a:avLst/>
          </a:prstGeom>
          <a:solidFill>
            <a:srgbClr val="005A41">
              <a:alpha val="7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5" name="Picture 4" descr="A picture containing text, emblem, crest, symbol&#10;&#10;Description automatically generated">
            <a:extLst>
              <a:ext uri="{FF2B5EF4-FFF2-40B4-BE49-F238E27FC236}">
                <a16:creationId xmlns:a16="http://schemas.microsoft.com/office/drawing/2014/main" id="{3F7F62B7-B3E6-3677-95E5-F09D3138E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6344" y="113023"/>
            <a:ext cx="1049464" cy="162612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  <a:softEdge rad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547F50-92B7-A0E6-FB69-390E47B75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506" y="86037"/>
            <a:ext cx="2685140" cy="88278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25AD622-0880-D868-2AF7-8044E7C26D05}"/>
              </a:ext>
            </a:extLst>
          </p:cNvPr>
          <p:cNvGrpSpPr/>
          <p:nvPr/>
        </p:nvGrpSpPr>
        <p:grpSpPr>
          <a:xfrm>
            <a:off x="126192" y="78957"/>
            <a:ext cx="3580460" cy="830997"/>
            <a:chOff x="3262997" y="65958"/>
            <a:chExt cx="3580460" cy="8309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26C24C-5594-6BBF-D9E6-7FB249929A81}"/>
                </a:ext>
              </a:extLst>
            </p:cNvPr>
            <p:cNvSpPr txBox="1"/>
            <p:nvPr/>
          </p:nvSpPr>
          <p:spPr>
            <a:xfrm>
              <a:off x="3845289" y="65958"/>
              <a:ext cx="2998168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2400" u="none" strike="noStrike" cap="small" dirty="0" err="1">
                  <a:solidFill>
                    <a:schemeClr val="bg1"/>
                  </a:solidFill>
                  <a:effectLst/>
                  <a:latin typeface="Aptos Display" panose="020B0004020202020204" pitchFamily="34" charset="0"/>
                </a:rPr>
                <a:t>Divisão</a:t>
              </a:r>
              <a:r>
                <a:rPr lang="en-US" sz="2400" u="none" strike="noStrike" cap="small" dirty="0">
                  <a:solidFill>
                    <a:schemeClr val="bg1"/>
                  </a:solidFill>
                  <a:effectLst/>
                  <a:latin typeface="Aptos Display" panose="020B0004020202020204" pitchFamily="34" charset="0"/>
                </a:rPr>
                <a:t> de </a:t>
              </a:r>
            </a:p>
            <a:p>
              <a:pPr algn="l"/>
              <a:r>
                <a:rPr lang="en-US" sz="2400" u="none" strike="noStrike" cap="small" dirty="0" err="1">
                  <a:solidFill>
                    <a:schemeClr val="bg1"/>
                  </a:solidFill>
                  <a:effectLst/>
                  <a:latin typeface="Aptos Display" panose="020B0004020202020204" pitchFamily="34" charset="0"/>
                </a:rPr>
                <a:t>Nutrologia</a:t>
              </a:r>
              <a:endParaRPr lang="en-US" sz="2400" u="none" strike="noStrike" cap="small" dirty="0">
                <a:solidFill>
                  <a:schemeClr val="bg1"/>
                </a:solidFill>
                <a:effectLst/>
                <a:latin typeface="Aptos Display" panose="020B0004020202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535B3DF-A979-58F2-1C8F-88EA56F97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84115"/>
            <a:stretch/>
          </p:blipFill>
          <p:spPr>
            <a:xfrm>
              <a:off x="3262997" y="154471"/>
              <a:ext cx="694393" cy="65397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5EFA2D4-F221-9EE6-5BC1-39FB1C03BF57}"/>
              </a:ext>
            </a:extLst>
          </p:cNvPr>
          <p:cNvSpPr txBox="1"/>
          <p:nvPr/>
        </p:nvSpPr>
        <p:spPr>
          <a:xfrm>
            <a:off x="30678" y="1038153"/>
            <a:ext cx="9872454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ptos Light" panose="020B0004020202020204" pitchFamily="34" charset="0"/>
              </a:rPr>
              <a:t>1. Introduction,  2. Methodology</a:t>
            </a:r>
          </a:p>
          <a:p>
            <a:pPr>
              <a:lnSpc>
                <a:spcPct val="150000"/>
              </a:lnSpc>
            </a:pPr>
            <a:r>
              <a:rPr lang="en-US" cap="small" dirty="0">
                <a:solidFill>
                  <a:srgbClr val="FF0000"/>
                </a:solidFill>
                <a:latin typeface="Aptos" panose="020B0004020202020204" pitchFamily="34" charset="0"/>
              </a:rPr>
              <a:t>3.  Acute pancreatitis</a:t>
            </a:r>
            <a:r>
              <a:rPr lang="en-US" cap="small" dirty="0">
                <a:latin typeface="Aptos" panose="020B0004020202020204" pitchFamily="34" charset="0"/>
              </a:rPr>
              <a:t> </a:t>
            </a:r>
            <a:r>
              <a:rPr lang="en-US" sz="1600" dirty="0">
                <a:latin typeface="Aptos Light" panose="020B0004020202020204" pitchFamily="34" charset="0"/>
              </a:rPr>
              <a:t>(Fig. 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FE8F62-18D7-22F4-E544-EAFF27840ED7}"/>
              </a:ext>
            </a:extLst>
          </p:cNvPr>
          <p:cNvSpPr txBox="1"/>
          <p:nvPr/>
        </p:nvSpPr>
        <p:spPr>
          <a:xfrm>
            <a:off x="-190800" y="1918522"/>
            <a:ext cx="6396528" cy="3893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ts val="2560"/>
              </a:lnSpc>
              <a:buFont typeface="+mj-lt"/>
              <a:buAutoNum type="arabicPeriod"/>
            </a:pPr>
            <a:r>
              <a:rPr lang="en-US" sz="1600" dirty="0">
                <a:latin typeface="Aptos" panose="020B0004020202020204" pitchFamily="34" charset="0"/>
              </a:rPr>
              <a:t>Mild to moderate disease (Fig. 2)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400" dirty="0">
                <a:latin typeface="Aptos Light" panose="020B0004020202020204" pitchFamily="34" charset="0"/>
              </a:rPr>
              <a:t>Nutritional screening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400" dirty="0">
                <a:latin typeface="Aptos Light" panose="020B0004020202020204" pitchFamily="34" charset="0"/>
              </a:rPr>
              <a:t>Oral feeding with low fat soft diet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400" dirty="0">
                <a:latin typeface="Aptos Light" panose="020B0004020202020204" pitchFamily="34" charset="0"/>
              </a:rPr>
              <a:t>EN in case of intolerance to oral feeding</a:t>
            </a:r>
          </a:p>
          <a:p>
            <a:pPr lvl="2"/>
            <a:endParaRPr lang="en-US" sz="1400" dirty="0">
              <a:latin typeface="Aptos Light" panose="020B0004020202020204" pitchFamily="34" charset="0"/>
            </a:endParaRPr>
          </a:p>
          <a:p>
            <a:pPr marL="800100" lvl="1" indent="-342900">
              <a:lnSpc>
                <a:spcPts val="2560"/>
              </a:lnSpc>
              <a:buFont typeface="+mj-lt"/>
              <a:buAutoNum type="arabicPeriod"/>
            </a:pPr>
            <a:r>
              <a:rPr lang="en-US" sz="1600" dirty="0">
                <a:latin typeface="Aptos" panose="020B0004020202020204" pitchFamily="34" charset="0"/>
              </a:rPr>
              <a:t>Severe disease (Fig. 3)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400" dirty="0">
                <a:latin typeface="Aptos Light" panose="020B0004020202020204" pitchFamily="34" charset="0"/>
              </a:rPr>
              <a:t>PN in case of intolerance of EN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400" dirty="0">
                <a:latin typeface="Aptos Light" panose="020B0004020202020204" pitchFamily="34" charset="0"/>
              </a:rPr>
              <a:t>Substances not recommended in severe disease</a:t>
            </a:r>
          </a:p>
          <a:p>
            <a:pPr lvl="2"/>
            <a:endParaRPr lang="en-US" sz="1400" dirty="0">
              <a:latin typeface="Aptos Light" panose="020B0004020202020204" pitchFamily="34" charset="0"/>
            </a:endParaRPr>
          </a:p>
          <a:p>
            <a:pPr marL="800100" lvl="1" indent="-342900">
              <a:lnSpc>
                <a:spcPts val="2560"/>
              </a:lnSpc>
              <a:buFont typeface="+mj-lt"/>
              <a:buAutoNum type="arabicPeriod"/>
            </a:pPr>
            <a:r>
              <a:rPr lang="en-US" sz="1600" dirty="0">
                <a:latin typeface="Aptos" panose="020B0004020202020204" pitchFamily="34" charset="0"/>
              </a:rPr>
              <a:t>Severe disease with </a:t>
            </a:r>
            <a:r>
              <a:rPr lang="en-US" sz="1600" dirty="0" err="1">
                <a:latin typeface="Aptos" panose="020B0004020202020204" pitchFamily="34" charset="0"/>
              </a:rPr>
              <a:t>necrosectomy</a:t>
            </a:r>
            <a:r>
              <a:rPr lang="en-US" sz="1600" dirty="0">
                <a:latin typeface="Aptos" panose="020B0004020202020204" pitchFamily="34" charset="0"/>
              </a:rPr>
              <a:t> (Fig. 4)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400" dirty="0">
                <a:latin typeface="Aptos Light" panose="020B0004020202020204" pitchFamily="34" charset="0"/>
              </a:rPr>
              <a:t>Oral feeding with low fat soft diet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400" dirty="0">
                <a:latin typeface="Aptos Light" panose="020B0004020202020204" pitchFamily="34" charset="0"/>
              </a:rPr>
              <a:t>EN in case of intolerance to oral feeding or insufficiency of oral feeding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400" dirty="0">
                <a:latin typeface="Aptos Light" panose="020B0004020202020204" pitchFamily="34" charset="0"/>
              </a:rPr>
              <a:t>Complementary or exclusive PN in case of intolerance to EN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400" dirty="0">
                <a:latin typeface="Aptos Light" panose="020B0004020202020204" pitchFamily="34" charset="0"/>
              </a:rPr>
              <a:t>Measurement of intra-abdominal pressure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400" dirty="0">
                <a:latin typeface="Aptos Light" panose="020B0004020202020204" pitchFamily="34" charset="0"/>
              </a:rPr>
              <a:t>Open abdomen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3F1CDA-B927-DEB9-D137-F2ADE43EAE92}"/>
              </a:ext>
            </a:extLst>
          </p:cNvPr>
          <p:cNvSpPr txBox="1"/>
          <p:nvPr/>
        </p:nvSpPr>
        <p:spPr>
          <a:xfrm>
            <a:off x="5888737" y="1478337"/>
            <a:ext cx="655300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cap="small" dirty="0">
                <a:solidFill>
                  <a:srgbClr val="FF0000"/>
                </a:solidFill>
                <a:latin typeface="Aptos" panose="020B0004020202020204" pitchFamily="34" charset="0"/>
              </a:rPr>
              <a:t>4.  Chronic pancreatitis</a:t>
            </a:r>
            <a:r>
              <a:rPr lang="en-US" cap="small" dirty="0">
                <a:latin typeface="Aptos" panose="020B0004020202020204" pitchFamily="34" charset="0"/>
              </a:rPr>
              <a:t> </a:t>
            </a:r>
            <a:r>
              <a:rPr lang="en-US" sz="1600" dirty="0">
                <a:latin typeface="Aptos Light" panose="020B0004020202020204" pitchFamily="34" charset="0"/>
              </a:rPr>
              <a:t>(Fig. 5)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5928E8-47FD-BFC5-F4F8-50027560AC34}"/>
              </a:ext>
            </a:extLst>
          </p:cNvPr>
          <p:cNvSpPr txBox="1"/>
          <p:nvPr/>
        </p:nvSpPr>
        <p:spPr>
          <a:xfrm>
            <a:off x="5710458" y="1893289"/>
            <a:ext cx="6553000" cy="3490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ts val="2560"/>
              </a:lnSpc>
              <a:buFont typeface="+mj-lt"/>
              <a:buAutoNum type="arabicPeriod"/>
            </a:pPr>
            <a:r>
              <a:rPr lang="en-US" sz="1600" dirty="0">
                <a:latin typeface="Aptos" panose="020B0004020202020204" pitchFamily="34" charset="0"/>
              </a:rPr>
              <a:t>Diagnostics</a:t>
            </a:r>
          </a:p>
          <a:p>
            <a:pPr marL="1257300" lvl="2" indent="-342900">
              <a:lnSpc>
                <a:spcPts val="2160"/>
              </a:lnSpc>
              <a:buFont typeface="+mj-lt"/>
              <a:buAutoNum type="arabicPeriod"/>
            </a:pPr>
            <a:r>
              <a:rPr lang="en-US" sz="1400" dirty="0">
                <a:latin typeface="Aptos Light" panose="020B0004020202020204" pitchFamily="34" charset="0"/>
              </a:rPr>
              <a:t>Evaluation of nutritional status and screening for micro- and macronutrient deficiencies (Fig. 6)</a:t>
            </a:r>
          </a:p>
          <a:p>
            <a:pPr marL="1257300" lvl="2" indent="-342900">
              <a:lnSpc>
                <a:spcPts val="2160"/>
              </a:lnSpc>
              <a:buFont typeface="+mj-lt"/>
              <a:buAutoNum type="arabicPeriod"/>
            </a:pPr>
            <a:r>
              <a:rPr lang="en-US" sz="1400" dirty="0">
                <a:latin typeface="Aptos Light" panose="020B0004020202020204" pitchFamily="34" charset="0"/>
              </a:rPr>
              <a:t>Check for exocrine insufficiency and pancreatic enzyme replacement therapy (Fig. 7)</a:t>
            </a:r>
          </a:p>
          <a:p>
            <a:pPr marL="1257300" lvl="2" indent="-342900">
              <a:lnSpc>
                <a:spcPts val="2160"/>
              </a:lnSpc>
              <a:buFont typeface="+mj-lt"/>
              <a:buAutoNum type="arabicPeriod"/>
            </a:pPr>
            <a:r>
              <a:rPr lang="en-US" sz="1400" dirty="0">
                <a:latin typeface="Aptos Light" panose="020B0004020202020204" pitchFamily="34" charset="0"/>
              </a:rPr>
              <a:t>Diagnosis and management of bone diseases (Fig. 8)</a:t>
            </a:r>
          </a:p>
          <a:p>
            <a:pPr marL="1257300" lvl="2" indent="-342900">
              <a:buFont typeface="+mj-lt"/>
              <a:buAutoNum type="arabicPeriod"/>
            </a:pPr>
            <a:endParaRPr lang="en-US" sz="1400" dirty="0"/>
          </a:p>
          <a:p>
            <a:pPr marL="800100" lvl="1" indent="-342900">
              <a:lnSpc>
                <a:spcPts val="2560"/>
              </a:lnSpc>
              <a:buFont typeface="+mj-lt"/>
              <a:buAutoNum type="arabicPeriod"/>
            </a:pPr>
            <a:r>
              <a:rPr lang="en-US" sz="1600" dirty="0">
                <a:latin typeface="Aptos" panose="020B0004020202020204" pitchFamily="34" charset="0"/>
              </a:rPr>
              <a:t>Nutritional management</a:t>
            </a:r>
          </a:p>
          <a:p>
            <a:pPr marL="1257300" lvl="2" indent="-342900">
              <a:lnSpc>
                <a:spcPts val="2160"/>
              </a:lnSpc>
              <a:buFont typeface="+mj-lt"/>
              <a:buAutoNum type="arabicPeriod"/>
            </a:pPr>
            <a:r>
              <a:rPr lang="en-US" sz="1400" dirty="0">
                <a:latin typeface="Aptos Light" panose="020B0004020202020204" pitchFamily="34" charset="0"/>
              </a:rPr>
              <a:t>Oral nutrition (Fig. 9)</a:t>
            </a:r>
          </a:p>
          <a:p>
            <a:pPr marL="1257300" lvl="2" indent="-342900">
              <a:lnSpc>
                <a:spcPts val="2160"/>
              </a:lnSpc>
              <a:buFont typeface="+mj-lt"/>
              <a:buAutoNum type="arabicPeriod"/>
            </a:pPr>
            <a:r>
              <a:rPr lang="en-US" sz="1400" dirty="0">
                <a:latin typeface="Aptos Light" panose="020B0004020202020204" pitchFamily="34" charset="0"/>
              </a:rPr>
              <a:t>Oral nutritional supplements (Fig. 9)</a:t>
            </a:r>
          </a:p>
          <a:p>
            <a:pPr marL="1257300" lvl="2" indent="-342900">
              <a:lnSpc>
                <a:spcPts val="2160"/>
              </a:lnSpc>
              <a:buFont typeface="+mj-lt"/>
              <a:buAutoNum type="arabicPeriod"/>
            </a:pPr>
            <a:r>
              <a:rPr lang="en-US" sz="1400" dirty="0">
                <a:latin typeface="Aptos Light" panose="020B0004020202020204" pitchFamily="34" charset="0"/>
              </a:rPr>
              <a:t>Enteral nutrition (Fig. 10)</a:t>
            </a:r>
          </a:p>
          <a:p>
            <a:pPr marL="1257300" lvl="2" indent="-342900">
              <a:lnSpc>
                <a:spcPts val="2160"/>
              </a:lnSpc>
              <a:buFont typeface="+mj-lt"/>
              <a:buAutoNum type="arabicPeriod"/>
            </a:pPr>
            <a:r>
              <a:rPr lang="en-US" sz="1400" dirty="0">
                <a:latin typeface="Aptos Light" panose="020B0004020202020204" pitchFamily="34" charset="0"/>
              </a:rPr>
              <a:t>Parenteral nutrition (Fig. 10)</a:t>
            </a:r>
          </a:p>
        </p:txBody>
      </p:sp>
    </p:spTree>
    <p:extLst>
      <p:ext uri="{BB962C8B-B14F-4D97-AF65-F5344CB8AC3E}">
        <p14:creationId xmlns:p14="http://schemas.microsoft.com/office/powerpoint/2010/main" val="2486097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3FEC52-D65A-F7C4-8200-009882E0EE2F}"/>
              </a:ext>
            </a:extLst>
          </p:cNvPr>
          <p:cNvSpPr/>
          <p:nvPr/>
        </p:nvSpPr>
        <p:spPr>
          <a:xfrm>
            <a:off x="30678" y="16707"/>
            <a:ext cx="12130643" cy="1021446"/>
          </a:xfrm>
          <a:prstGeom prst="rect">
            <a:avLst/>
          </a:prstGeom>
          <a:solidFill>
            <a:srgbClr val="005A41">
              <a:alpha val="7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5" name="Picture 4" descr="A picture containing text, emblem, crest, symbol&#10;&#10;Description automatically generated">
            <a:extLst>
              <a:ext uri="{FF2B5EF4-FFF2-40B4-BE49-F238E27FC236}">
                <a16:creationId xmlns:a16="http://schemas.microsoft.com/office/drawing/2014/main" id="{3F7F62B7-B3E6-3677-95E5-F09D3138E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6344" y="113023"/>
            <a:ext cx="1049464" cy="162612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  <a:softEdge rad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547F50-92B7-A0E6-FB69-390E47B75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506" y="86037"/>
            <a:ext cx="2685140" cy="88278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25AD622-0880-D868-2AF7-8044E7C26D05}"/>
              </a:ext>
            </a:extLst>
          </p:cNvPr>
          <p:cNvGrpSpPr/>
          <p:nvPr/>
        </p:nvGrpSpPr>
        <p:grpSpPr>
          <a:xfrm>
            <a:off x="126192" y="78957"/>
            <a:ext cx="3580460" cy="830997"/>
            <a:chOff x="3262997" y="65958"/>
            <a:chExt cx="3580460" cy="8309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26C24C-5594-6BBF-D9E6-7FB249929A81}"/>
                </a:ext>
              </a:extLst>
            </p:cNvPr>
            <p:cNvSpPr txBox="1"/>
            <p:nvPr/>
          </p:nvSpPr>
          <p:spPr>
            <a:xfrm>
              <a:off x="3845289" y="65958"/>
              <a:ext cx="2998168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2400" u="none" strike="noStrike" cap="small" dirty="0" err="1">
                  <a:solidFill>
                    <a:schemeClr val="bg1"/>
                  </a:solidFill>
                  <a:effectLst/>
                  <a:latin typeface="Aptos Display" panose="020B0004020202020204" pitchFamily="34" charset="0"/>
                </a:rPr>
                <a:t>Divisão</a:t>
              </a:r>
              <a:r>
                <a:rPr lang="en-US" sz="2400" u="none" strike="noStrike" cap="small" dirty="0">
                  <a:solidFill>
                    <a:schemeClr val="bg1"/>
                  </a:solidFill>
                  <a:effectLst/>
                  <a:latin typeface="Aptos Display" panose="020B0004020202020204" pitchFamily="34" charset="0"/>
                </a:rPr>
                <a:t> de </a:t>
              </a:r>
            </a:p>
            <a:p>
              <a:pPr algn="l"/>
              <a:r>
                <a:rPr lang="en-US" sz="2400" u="none" strike="noStrike" cap="small" dirty="0" err="1">
                  <a:solidFill>
                    <a:schemeClr val="bg1"/>
                  </a:solidFill>
                  <a:effectLst/>
                  <a:latin typeface="Aptos Display" panose="020B0004020202020204" pitchFamily="34" charset="0"/>
                </a:rPr>
                <a:t>Nutrologia</a:t>
              </a:r>
              <a:endParaRPr lang="en-US" sz="2400" u="none" strike="noStrike" cap="small" dirty="0">
                <a:solidFill>
                  <a:schemeClr val="bg1"/>
                </a:solidFill>
                <a:effectLst/>
                <a:latin typeface="Aptos Display" panose="020B0004020202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535B3DF-A979-58F2-1C8F-88EA56F97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84115"/>
            <a:stretch/>
          </p:blipFill>
          <p:spPr>
            <a:xfrm>
              <a:off x="3262997" y="154471"/>
              <a:ext cx="694393" cy="65397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8702257-F0FA-3A14-29E8-87360902AA64}"/>
              </a:ext>
            </a:extLst>
          </p:cNvPr>
          <p:cNvSpPr txBox="1"/>
          <p:nvPr/>
        </p:nvSpPr>
        <p:spPr>
          <a:xfrm>
            <a:off x="126191" y="1038153"/>
            <a:ext cx="12035129" cy="3271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en-US" cap="small" dirty="0">
                <a:solidFill>
                  <a:srgbClr val="FF0000"/>
                </a:solidFill>
              </a:rPr>
              <a:t>Chronic pancreatitis</a:t>
            </a:r>
            <a:r>
              <a:rPr lang="en-US" cap="small" dirty="0"/>
              <a:t> </a:t>
            </a:r>
            <a:r>
              <a:rPr lang="en-US" dirty="0"/>
              <a:t>(Fig. 5)</a:t>
            </a:r>
          </a:p>
          <a:p>
            <a:pPr marL="800100" lvl="1" indent="-342900">
              <a:lnSpc>
                <a:spcPts val="2160"/>
              </a:lnSpc>
              <a:buFont typeface="+mj-lt"/>
              <a:buAutoNum type="arabicPeriod"/>
            </a:pPr>
            <a:r>
              <a:rPr lang="en-US" dirty="0"/>
              <a:t>Diagnostics</a:t>
            </a:r>
          </a:p>
          <a:p>
            <a:pPr marL="1257300" lvl="2" indent="-342900">
              <a:lnSpc>
                <a:spcPts val="2160"/>
              </a:lnSpc>
              <a:buFont typeface="+mj-lt"/>
              <a:buAutoNum type="arabicPeriod"/>
            </a:pPr>
            <a:r>
              <a:rPr lang="en-US" sz="1600" dirty="0"/>
              <a:t>Evaluation of nutritional status and screening for micro- and macronutrient deficiencies (Fig. 6)</a:t>
            </a:r>
          </a:p>
          <a:p>
            <a:pPr marL="1257300" lvl="2" indent="-342900">
              <a:lnSpc>
                <a:spcPts val="2160"/>
              </a:lnSpc>
              <a:buFont typeface="+mj-lt"/>
              <a:buAutoNum type="arabicPeriod"/>
            </a:pPr>
            <a:r>
              <a:rPr lang="en-US" sz="1600" dirty="0"/>
              <a:t>Check for exocrine insufficiency and pancreatic enzyme replacement therapy (Fig. 7)</a:t>
            </a:r>
          </a:p>
          <a:p>
            <a:pPr marL="1257300" lvl="2" indent="-342900">
              <a:lnSpc>
                <a:spcPts val="2160"/>
              </a:lnSpc>
              <a:buFont typeface="+mj-lt"/>
              <a:buAutoNum type="arabicPeriod"/>
            </a:pPr>
            <a:r>
              <a:rPr lang="en-US" sz="1600" dirty="0"/>
              <a:t>Diagnosis and management of bone diseases (Fig. 8)</a:t>
            </a:r>
          </a:p>
          <a:p>
            <a:pPr marL="1257300" lvl="2" indent="-342900">
              <a:buFont typeface="+mj-lt"/>
              <a:buAutoNum type="arabicPeriod"/>
            </a:pPr>
            <a:endParaRPr lang="en-US" sz="1600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Nutritional management</a:t>
            </a:r>
          </a:p>
          <a:p>
            <a:pPr marL="1257300" lvl="2" indent="-342900">
              <a:lnSpc>
                <a:spcPts val="2160"/>
              </a:lnSpc>
              <a:buFont typeface="+mj-lt"/>
              <a:buAutoNum type="arabicPeriod"/>
            </a:pPr>
            <a:r>
              <a:rPr lang="en-US" sz="1600" dirty="0"/>
              <a:t>Oral nutrition (Fig. 9)</a:t>
            </a:r>
          </a:p>
          <a:p>
            <a:pPr marL="1257300" lvl="2" indent="-342900">
              <a:lnSpc>
                <a:spcPts val="2160"/>
              </a:lnSpc>
              <a:buFont typeface="+mj-lt"/>
              <a:buAutoNum type="arabicPeriod"/>
            </a:pPr>
            <a:r>
              <a:rPr lang="en-US" sz="1600" dirty="0"/>
              <a:t>Oral nutritional supplements (Fig. 9)</a:t>
            </a:r>
          </a:p>
          <a:p>
            <a:pPr marL="1257300" lvl="2" indent="-342900">
              <a:lnSpc>
                <a:spcPts val="2160"/>
              </a:lnSpc>
              <a:buFont typeface="+mj-lt"/>
              <a:buAutoNum type="arabicPeriod"/>
            </a:pPr>
            <a:r>
              <a:rPr lang="en-US" sz="1600" dirty="0"/>
              <a:t>Enteral nutrition (Fig. 10)</a:t>
            </a:r>
          </a:p>
          <a:p>
            <a:pPr marL="1257300" lvl="2" indent="-342900">
              <a:lnSpc>
                <a:spcPts val="2160"/>
              </a:lnSpc>
              <a:buFont typeface="+mj-lt"/>
              <a:buAutoNum type="arabicPeriod"/>
            </a:pPr>
            <a:r>
              <a:rPr lang="en-US" sz="1600" dirty="0"/>
              <a:t>Parenteral nutrition (Fig. 10)</a:t>
            </a:r>
          </a:p>
        </p:txBody>
      </p:sp>
    </p:spTree>
    <p:extLst>
      <p:ext uri="{BB962C8B-B14F-4D97-AF65-F5344CB8AC3E}">
        <p14:creationId xmlns:p14="http://schemas.microsoft.com/office/powerpoint/2010/main" val="2002175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health care system&#10;&#10;Description automatically generated with medium confidence">
            <a:extLst>
              <a:ext uri="{FF2B5EF4-FFF2-40B4-BE49-F238E27FC236}">
                <a16:creationId xmlns:a16="http://schemas.microsoft.com/office/drawing/2014/main" id="{A957233B-A782-E688-7EA3-9623E08BB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57" y="520933"/>
            <a:ext cx="11228833" cy="60503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33FEC52-D65A-F7C4-8200-009882E0EE2F}"/>
              </a:ext>
            </a:extLst>
          </p:cNvPr>
          <p:cNvSpPr/>
          <p:nvPr/>
        </p:nvSpPr>
        <p:spPr>
          <a:xfrm>
            <a:off x="0" y="6795727"/>
            <a:ext cx="12192000" cy="45719"/>
          </a:xfrm>
          <a:prstGeom prst="rect">
            <a:avLst/>
          </a:prstGeom>
          <a:solidFill>
            <a:srgbClr val="32B6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35B3DF-A979-58F2-1C8F-88EA56F971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4115"/>
          <a:stretch/>
        </p:blipFill>
        <p:spPr>
          <a:xfrm>
            <a:off x="11571890" y="6245592"/>
            <a:ext cx="519058" cy="488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0B547F-369A-B090-57C1-788F28AF1B8C}"/>
              </a:ext>
            </a:extLst>
          </p:cNvPr>
          <p:cNvSpPr txBox="1"/>
          <p:nvPr/>
        </p:nvSpPr>
        <p:spPr>
          <a:xfrm>
            <a:off x="0" y="6533669"/>
            <a:ext cx="75022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Fig. 1. Nutritional management of acute pancreatitis. ESPEN, 2024.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5EA3C2-2753-52F3-9FC7-812F8034C415}"/>
              </a:ext>
            </a:extLst>
          </p:cNvPr>
          <p:cNvSpPr txBox="1"/>
          <p:nvPr/>
        </p:nvSpPr>
        <p:spPr>
          <a:xfrm>
            <a:off x="-12192" y="8606"/>
            <a:ext cx="61081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cap="small" dirty="0">
                <a:solidFill>
                  <a:srgbClr val="FF0000"/>
                </a:solidFill>
              </a:rPr>
              <a:t>3. Acute Pancreatitis</a:t>
            </a:r>
            <a:r>
              <a:rPr lang="en-US" sz="2000" cap="small" dirty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08336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57233B-A782-E688-7EA3-9623E08BB7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78"/>
          <a:stretch/>
        </p:blipFill>
        <p:spPr>
          <a:xfrm>
            <a:off x="258496" y="0"/>
            <a:ext cx="11832451" cy="64824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33FEC52-D65A-F7C4-8200-009882E0EE2F}"/>
              </a:ext>
            </a:extLst>
          </p:cNvPr>
          <p:cNvSpPr/>
          <p:nvPr/>
        </p:nvSpPr>
        <p:spPr>
          <a:xfrm>
            <a:off x="0" y="6795727"/>
            <a:ext cx="12192000" cy="45719"/>
          </a:xfrm>
          <a:prstGeom prst="rect">
            <a:avLst/>
          </a:prstGeom>
          <a:solidFill>
            <a:srgbClr val="32B6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35B3DF-A979-58F2-1C8F-88EA56F971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4115"/>
          <a:stretch/>
        </p:blipFill>
        <p:spPr>
          <a:xfrm>
            <a:off x="11571890" y="6245592"/>
            <a:ext cx="519058" cy="4888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E1A470-2664-9133-E2F4-51A23705CE21}"/>
              </a:ext>
            </a:extLst>
          </p:cNvPr>
          <p:cNvSpPr txBox="1"/>
          <p:nvPr/>
        </p:nvSpPr>
        <p:spPr>
          <a:xfrm>
            <a:off x="0" y="6533669"/>
            <a:ext cx="75022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Fig. 2. Management of mild to moderate acute pancreatitis. ESPEN, 2024.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3B2FD1-DF7B-6521-B503-51CADBCD36E0}"/>
              </a:ext>
            </a:extLst>
          </p:cNvPr>
          <p:cNvSpPr txBox="1"/>
          <p:nvPr/>
        </p:nvSpPr>
        <p:spPr>
          <a:xfrm>
            <a:off x="-12192" y="-14040"/>
            <a:ext cx="61081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 startAt="3"/>
            </a:pPr>
            <a:r>
              <a:rPr lang="en-US" sz="1800" cap="small" dirty="0"/>
              <a:t>Acute pancreatitis</a:t>
            </a:r>
            <a:br>
              <a:rPr lang="en-US" sz="1800" cap="small" dirty="0"/>
            </a:br>
            <a:r>
              <a:rPr lang="en-US" sz="1800" cap="small" dirty="0"/>
              <a:t>- Mild to moderate disease</a:t>
            </a:r>
            <a:endParaRPr lang="en-US" cap="small" dirty="0"/>
          </a:p>
        </p:txBody>
      </p:sp>
    </p:spTree>
    <p:extLst>
      <p:ext uri="{BB962C8B-B14F-4D97-AF65-F5344CB8AC3E}">
        <p14:creationId xmlns:p14="http://schemas.microsoft.com/office/powerpoint/2010/main" val="2058590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57233B-A782-E688-7EA3-9623E08BB7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440" b="155"/>
          <a:stretch/>
        </p:blipFill>
        <p:spPr>
          <a:xfrm>
            <a:off x="938783" y="0"/>
            <a:ext cx="10730031" cy="64817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33FEC52-D65A-F7C4-8200-009882E0EE2F}"/>
              </a:ext>
            </a:extLst>
          </p:cNvPr>
          <p:cNvSpPr/>
          <p:nvPr/>
        </p:nvSpPr>
        <p:spPr>
          <a:xfrm>
            <a:off x="0" y="6795727"/>
            <a:ext cx="12192000" cy="45719"/>
          </a:xfrm>
          <a:prstGeom prst="rect">
            <a:avLst/>
          </a:prstGeom>
          <a:solidFill>
            <a:srgbClr val="32B6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35B3DF-A979-58F2-1C8F-88EA56F971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4115"/>
          <a:stretch/>
        </p:blipFill>
        <p:spPr>
          <a:xfrm>
            <a:off x="11571890" y="6245592"/>
            <a:ext cx="519058" cy="4888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E1A470-2664-9133-E2F4-51A23705CE21}"/>
              </a:ext>
            </a:extLst>
          </p:cNvPr>
          <p:cNvSpPr txBox="1"/>
          <p:nvPr/>
        </p:nvSpPr>
        <p:spPr>
          <a:xfrm>
            <a:off x="0" y="6533669"/>
            <a:ext cx="4340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Fig. 3. Management of severe pancreatitis. ESPEN, 2024.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4FA3F7-B00D-25F3-7C0A-CBC4C8D7955E}"/>
              </a:ext>
            </a:extLst>
          </p:cNvPr>
          <p:cNvSpPr txBox="1"/>
          <p:nvPr/>
        </p:nvSpPr>
        <p:spPr>
          <a:xfrm>
            <a:off x="-12192" y="-14040"/>
            <a:ext cx="61081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 startAt="3"/>
            </a:pPr>
            <a:r>
              <a:rPr lang="en-US" sz="1800" cap="small" dirty="0"/>
              <a:t>Acute pancreatitis</a:t>
            </a:r>
            <a:br>
              <a:rPr lang="en-US" sz="1800" cap="small" dirty="0"/>
            </a:br>
            <a:r>
              <a:rPr lang="en-US" sz="1800" cap="small" dirty="0"/>
              <a:t>- Severe disease</a:t>
            </a:r>
            <a:endParaRPr lang="en-US" cap="small" dirty="0"/>
          </a:p>
        </p:txBody>
      </p:sp>
    </p:spTree>
    <p:extLst>
      <p:ext uri="{BB962C8B-B14F-4D97-AF65-F5344CB8AC3E}">
        <p14:creationId xmlns:p14="http://schemas.microsoft.com/office/powerpoint/2010/main" val="1084228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flowchart of a patient's condition&#10;&#10;Description automatically generated">
            <a:extLst>
              <a:ext uri="{FF2B5EF4-FFF2-40B4-BE49-F238E27FC236}">
                <a16:creationId xmlns:a16="http://schemas.microsoft.com/office/drawing/2014/main" id="{CEFB6C89-9806-4B9B-6F07-DF2CFEF89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66" y="415763"/>
            <a:ext cx="11137724" cy="61179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33FEC52-D65A-F7C4-8200-009882E0EE2F}"/>
              </a:ext>
            </a:extLst>
          </p:cNvPr>
          <p:cNvSpPr/>
          <p:nvPr/>
        </p:nvSpPr>
        <p:spPr>
          <a:xfrm>
            <a:off x="0" y="6795727"/>
            <a:ext cx="12192000" cy="45719"/>
          </a:xfrm>
          <a:prstGeom prst="rect">
            <a:avLst/>
          </a:prstGeom>
          <a:solidFill>
            <a:srgbClr val="32B6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35B3DF-A979-58F2-1C8F-88EA56F971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4115"/>
          <a:stretch/>
        </p:blipFill>
        <p:spPr>
          <a:xfrm>
            <a:off x="11571890" y="6245592"/>
            <a:ext cx="519058" cy="4888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E1A470-2664-9133-E2F4-51A23705CE21}"/>
              </a:ext>
            </a:extLst>
          </p:cNvPr>
          <p:cNvSpPr txBox="1"/>
          <p:nvPr/>
        </p:nvSpPr>
        <p:spPr>
          <a:xfrm>
            <a:off x="0" y="6533669"/>
            <a:ext cx="75022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Fig. 4. Management of severe pancreatitis with </a:t>
            </a:r>
            <a:r>
              <a:rPr lang="en-US" sz="1200" dirty="0" err="1"/>
              <a:t>necrosectomy</a:t>
            </a:r>
            <a:r>
              <a:rPr lang="en-US" sz="1200" dirty="0"/>
              <a:t>. ESPEN, 2024.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024D68-9B16-ADF7-985B-49294EDF85D2}"/>
              </a:ext>
            </a:extLst>
          </p:cNvPr>
          <p:cNvSpPr txBox="1"/>
          <p:nvPr/>
        </p:nvSpPr>
        <p:spPr>
          <a:xfrm>
            <a:off x="-12192" y="-14040"/>
            <a:ext cx="61081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 startAt="3"/>
            </a:pPr>
            <a:r>
              <a:rPr lang="en-US" sz="1800" cap="small" dirty="0"/>
              <a:t>Acute pancreatitis</a:t>
            </a:r>
            <a:br>
              <a:rPr lang="en-US" sz="1800" cap="small" dirty="0"/>
            </a:br>
            <a:r>
              <a:rPr lang="en-US" sz="1800" cap="small" dirty="0"/>
              <a:t>- Severe disease w/ </a:t>
            </a:r>
            <a:r>
              <a:rPr lang="en-US" sz="1800" cap="small" dirty="0" err="1"/>
              <a:t>necrosectomy</a:t>
            </a:r>
            <a:endParaRPr lang="en-US" cap="small" dirty="0"/>
          </a:p>
        </p:txBody>
      </p:sp>
    </p:spTree>
    <p:extLst>
      <p:ext uri="{BB962C8B-B14F-4D97-AF65-F5344CB8AC3E}">
        <p14:creationId xmlns:p14="http://schemas.microsoft.com/office/powerpoint/2010/main" val="3334724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2182</TotalTime>
  <Words>908</Words>
  <Application>Microsoft Macintosh PowerPoint</Application>
  <PresentationFormat>Widescreen</PresentationFormat>
  <Paragraphs>121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AdvOT863180fb</vt:lpstr>
      <vt:lpstr>AdvOT863180fb+fb</vt:lpstr>
      <vt:lpstr>AdvOTb83ee1dd.B</vt:lpstr>
      <vt:lpstr>AdvOTb92eb7df.I</vt:lpstr>
      <vt:lpstr>Aptos</vt:lpstr>
      <vt:lpstr>Aptos Display</vt:lpstr>
      <vt:lpstr>Aptos Light</vt:lpstr>
      <vt:lpstr>Arial</vt:lpstr>
      <vt:lpstr>Calibri</vt:lpstr>
      <vt:lpstr>Calibri Light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Gustavo Moura</dc:creator>
  <cp:lastModifiedBy>Gustavo Moura</cp:lastModifiedBy>
  <cp:revision>1</cp:revision>
  <dcterms:created xsi:type="dcterms:W3CDTF">2023-06-10T19:42:30Z</dcterms:created>
  <dcterms:modified xsi:type="dcterms:W3CDTF">2024-08-21T22:42:56Z</dcterms:modified>
</cp:coreProperties>
</file>